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Josefin Slab"/>
      <p:regular r:id="rId43"/>
      <p:bold r:id="rId44"/>
      <p:italic r:id="rId45"/>
      <p:boldItalic r:id="rId46"/>
    </p:embeddedFont>
    <p:embeddedFont>
      <p:font typeface="Anton"/>
      <p:regular r:id="rId47"/>
    </p:embeddedFont>
    <p:embeddedFont>
      <p:font typeface="Montserrat SemiBold"/>
      <p:regular r:id="rId48"/>
      <p:bold r:id="rId49"/>
      <p:italic r:id="rId50"/>
      <p:boldItalic r:id="rId51"/>
    </p:embeddedFont>
    <p:embeddedFont>
      <p:font typeface="Staatliches"/>
      <p:regular r:id="rId52"/>
    </p:embeddedFont>
    <p:embeddedFont>
      <p:font typeface="Proxima Nova"/>
      <p:regular r:id="rId53"/>
      <p:bold r:id="rId54"/>
      <p:italic r:id="rId55"/>
      <p:boldItalic r:id="rId56"/>
    </p:embeddedFont>
    <p:embeddedFont>
      <p:font typeface="Montserrat"/>
      <p:regular r:id="rId57"/>
      <p:bold r:id="rId58"/>
      <p:italic r:id="rId59"/>
      <p:boldItalic r:id="rId60"/>
    </p:embeddedFont>
    <p:embeddedFont>
      <p:font typeface="Fjalla One"/>
      <p:regular r:id="rId61"/>
    </p:embeddedFont>
    <p:embeddedFont>
      <p:font typeface="Montserrat Medium"/>
      <p:regular r:id="rId62"/>
      <p:bold r:id="rId63"/>
      <p:italic r:id="rId64"/>
      <p:boldItalic r:id="rId65"/>
    </p:embeddedFont>
    <p:embeddedFont>
      <p:font typeface="Josefin Sans"/>
      <p:regular r:id="rId66"/>
      <p:bold r:id="rId67"/>
      <p:italic r:id="rId68"/>
      <p:boldItalic r:id="rId69"/>
    </p:embeddedFont>
    <p:embeddedFont>
      <p:font typeface="Proxima Nova Semibold"/>
      <p:regular r:id="rId70"/>
      <p:bold r:id="rId71"/>
      <p:boldItalic r:id="rId72"/>
    </p:embeddedFont>
    <p:embeddedFont>
      <p:font typeface="Barlow"/>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B4DBA6-659B-4613-BB84-CA2AE23F9A9E}">
  <a:tblStyle styleId="{45B4DBA6-659B-4613-BB84-CA2AE23F9A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JosefinSlab-bold.fntdata"/><Relationship Id="rId43" Type="http://schemas.openxmlformats.org/officeDocument/2006/relationships/font" Target="fonts/JosefinSlab-regular.fntdata"/><Relationship Id="rId46" Type="http://schemas.openxmlformats.org/officeDocument/2006/relationships/font" Target="fonts/JosefinSlab-boldItalic.fntdata"/><Relationship Id="rId45" Type="http://schemas.openxmlformats.org/officeDocument/2006/relationships/font" Target="fonts/JosefinSlab-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SemiBold-regular.fntdata"/><Relationship Id="rId47" Type="http://schemas.openxmlformats.org/officeDocument/2006/relationships/font" Target="fonts/Anton-regular.fntdata"/><Relationship Id="rId49" Type="http://schemas.openxmlformats.org/officeDocument/2006/relationships/font" Target="fonts/Montserrat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rlow-regular.fntdata"/><Relationship Id="rId72" Type="http://schemas.openxmlformats.org/officeDocument/2006/relationships/font" Target="fonts/ProximaNovaSemibold-boldItalic.fntdata"/><Relationship Id="rId31" Type="http://schemas.openxmlformats.org/officeDocument/2006/relationships/slide" Target="slides/slide25.xml"/><Relationship Id="rId75" Type="http://schemas.openxmlformats.org/officeDocument/2006/relationships/font" Target="fonts/Barlow-italic.fntdata"/><Relationship Id="rId30" Type="http://schemas.openxmlformats.org/officeDocument/2006/relationships/slide" Target="slides/slide24.xml"/><Relationship Id="rId74" Type="http://schemas.openxmlformats.org/officeDocument/2006/relationships/font" Target="fonts/Barlow-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Barlow-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bold.fntdata"/><Relationship Id="rId70" Type="http://schemas.openxmlformats.org/officeDocument/2006/relationships/font" Target="fonts/ProximaNovaSemibold-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Medium-regular.fntdata"/><Relationship Id="rId61" Type="http://schemas.openxmlformats.org/officeDocument/2006/relationships/font" Target="fonts/FjallaOne-regular.fntdata"/><Relationship Id="rId20" Type="http://schemas.openxmlformats.org/officeDocument/2006/relationships/slide" Target="slides/slide14.xml"/><Relationship Id="rId64" Type="http://schemas.openxmlformats.org/officeDocument/2006/relationships/font" Target="fonts/MontserratMedium-italic.fntdata"/><Relationship Id="rId63" Type="http://schemas.openxmlformats.org/officeDocument/2006/relationships/font" Target="fonts/MontserratMedium-bold.fntdata"/><Relationship Id="rId22" Type="http://schemas.openxmlformats.org/officeDocument/2006/relationships/slide" Target="slides/slide16.xml"/><Relationship Id="rId66" Type="http://schemas.openxmlformats.org/officeDocument/2006/relationships/font" Target="fonts/JosefinSans-regular.fntdata"/><Relationship Id="rId21" Type="http://schemas.openxmlformats.org/officeDocument/2006/relationships/slide" Target="slides/slide15.xml"/><Relationship Id="rId65" Type="http://schemas.openxmlformats.org/officeDocument/2006/relationships/font" Target="fonts/MontserratMedium-boldItalic.fntdata"/><Relationship Id="rId24" Type="http://schemas.openxmlformats.org/officeDocument/2006/relationships/slide" Target="slides/slide18.xml"/><Relationship Id="rId68" Type="http://schemas.openxmlformats.org/officeDocument/2006/relationships/font" Target="fonts/JosefinSans-italic.fntdata"/><Relationship Id="rId23" Type="http://schemas.openxmlformats.org/officeDocument/2006/relationships/slide" Target="slides/slide17.xml"/><Relationship Id="rId67" Type="http://schemas.openxmlformats.org/officeDocument/2006/relationships/font" Target="fonts/JosefinSans-bold.fntdata"/><Relationship Id="rId60" Type="http://schemas.openxmlformats.org/officeDocument/2006/relationships/font" Target="fonts/Montserrat-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JosefinSa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ProximaNova-regular.fntdata"/><Relationship Id="rId52" Type="http://schemas.openxmlformats.org/officeDocument/2006/relationships/font" Target="fonts/Staatliches-regular.fntdata"/><Relationship Id="rId11" Type="http://schemas.openxmlformats.org/officeDocument/2006/relationships/slide" Target="slides/slide5.xml"/><Relationship Id="rId55" Type="http://schemas.openxmlformats.org/officeDocument/2006/relationships/font" Target="fonts/ProximaNova-italic.fntdata"/><Relationship Id="rId10" Type="http://schemas.openxmlformats.org/officeDocument/2006/relationships/slide" Target="slides/slide4.xml"/><Relationship Id="rId54" Type="http://schemas.openxmlformats.org/officeDocument/2006/relationships/font" Target="fonts/ProximaNova-bold.fntdata"/><Relationship Id="rId13" Type="http://schemas.openxmlformats.org/officeDocument/2006/relationships/slide" Target="slides/slide7.xml"/><Relationship Id="rId57" Type="http://schemas.openxmlformats.org/officeDocument/2006/relationships/font" Target="fonts/Montserrat-regular.fntdata"/><Relationship Id="rId12" Type="http://schemas.openxmlformats.org/officeDocument/2006/relationships/slide" Target="slides/slide6.xml"/><Relationship Id="rId56" Type="http://schemas.openxmlformats.org/officeDocument/2006/relationships/font" Target="fonts/ProximaNova-boldItalic.fntdata"/><Relationship Id="rId15" Type="http://schemas.openxmlformats.org/officeDocument/2006/relationships/slide" Target="slides/slide9.xml"/><Relationship Id="rId59" Type="http://schemas.openxmlformats.org/officeDocument/2006/relationships/font" Target="fonts/Montserrat-italic.fntdata"/><Relationship Id="rId14" Type="http://schemas.openxmlformats.org/officeDocument/2006/relationships/slide" Target="slides/slide8.xml"/><Relationship Id="rId58" Type="http://schemas.openxmlformats.org/officeDocument/2006/relationships/font" Target="fonts/Montserra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6e393eb295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e393eb29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b39a39c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b39a39c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done the same thing for the variable named Date by changing the date format to day of a week.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566fbd2a1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566fbd2a1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understand the importance of removal of outlier. However, after verifying, we found out that our there is no outlier in our numerical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b39a39d6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b39a39d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doing data cleaning, we realized that 4 of the variables are actually based on a common factor, making them repeated information. Hence we decided to remove 3 of the columns and only keep one of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6327c7807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6327c7807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For us to proceed on with finding the relationship between the variables and gender for some of the parts in the EDA sections, we split the dataset into "Male" &amp; "Female".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2566fbd2a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2566fbd2a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do a last check to see if all the conversions are done and if they are ready for EDA.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2563838c0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2563838c0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move on to EDA analysis part of the project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2563838c09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2563838c09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Firstly, we use countplot to see the amount of different product line the male and female buy respectively. We can see that for "Fashion accessories", female has a higher count and it make sense. When looking at "Health and Beauty", we reckon that the reason why male is higher is due to the fact that male buys protein for their body building and protein is categorised under "Health and beauty" in the supermarket.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When looking at the chart which we compare city by gender, we can see that Naypyitaw has the highest number of male while Yangon has the highest number of female. This type of distinct relationship will make it useful in the prediction of the machine learning.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563838c0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563838c0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chart that compares the payment mode by gender, we can see that male prefer to use Ewallet while cash is preferred by female as a payment mode. Surprisingly, debit card and credit card is the least preferred type of payment mode. Next, for the chart comparing the customer type by gender, it is shown that there are more female member than male member, which make sense as female is generally a frequent customer and it is logical for them to apply for the membership.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563838c09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2563838c09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Here is a chart comparing the number of male and female customers that visit a store in a span of a week. We can see that the female customers, most likely consists largely of housewife, normally go supermarket on Tuesday and Saturday, which is around the start and the end of a week as they might have to restock groceries for the family.</a:t>
            </a:r>
            <a:endParaRPr/>
          </a:p>
          <a:p>
            <a:pPr indent="0" lvl="0" marL="0" rtl="0" algn="l">
              <a:lnSpc>
                <a:spcPct val="115000"/>
              </a:lnSpc>
              <a:spcBef>
                <a:spcPts val="0"/>
              </a:spcBef>
              <a:spcAft>
                <a:spcPts val="0"/>
              </a:spcAft>
              <a:buClr>
                <a:schemeClr val="dk1"/>
              </a:buClr>
              <a:buSzPts val="1100"/>
              <a:buFont typeface="Arial"/>
              <a:buNone/>
            </a:pPr>
            <a:r>
              <a:rPr lang="en"/>
              <a:t>The right hand side is an interactive chart created using Altair. It allows user to select the day and see the combined total of male and female respectively, to help them to visualize in different perspective.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2563838c0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2563838c0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numerical data, we have decided to plot a boxplot in order to clearly see the quartiles and median comparison between male and female. We also added a swarmplot such that we will be able to see clearly the frequencies of each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from the boxplot that the </a:t>
            </a:r>
            <a:r>
              <a:rPr lang="en"/>
              <a:t>overall</a:t>
            </a:r>
            <a:r>
              <a:rPr lang="en"/>
              <a:t> rating given by females are higher than males, and also through the </a:t>
            </a:r>
            <a:r>
              <a:rPr lang="en"/>
              <a:t>frequency</a:t>
            </a:r>
            <a:r>
              <a:rPr lang="en"/>
              <a:t> shown in the swarmplot where for females the highest frequency is at 9.5 where for males it’s at 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time, we can see that males usually visit at later timings than females. This could be due to the higher percentage of males working, and hence only be able to afford the time to visit at a later timing.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327c780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327c780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563838c0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563838c0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also have total, where the spending for females in supermarkets are </a:t>
            </a:r>
            <a:r>
              <a:rPr lang="en"/>
              <a:t>higher than males, possibly due to females commonly being the ones in charge of groceries for the family.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Furthermore, we also observed that the median unit price of items bought for females are slightly lower than males.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will mark the end of the EDA, and we will continue with the machine learning techniques.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2563838c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2563838c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566fbd2a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566fbd2a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a:t>
            </a:r>
            <a:r>
              <a:rPr lang="en"/>
              <a:t>, we used a random train-test split of 0.75 and 0.25 for the numerical variables to create a multivariate classification tree. The response variable is the Gender and the variables include unit price, quantity, time, total and rating. The Classification Accuracy for train and test dataset is then calculated according to the confusion matrix. The train has an accuracy of around 0.6 and the test at about 0.52.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2563838c09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2563838c09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how the multivariate classification tree looks like. You can see that time occupies the topmost node, indicating that it has the highest correlation with Gender. It also successfully divides the left subtree into mainly orange colored which indicates female and the right subtree mainly blue colored which indicates male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2563838c09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2563838c09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a visualisation of randomly selected rows showing its real Gender and predicted gender. We then calculated the accuracy which resulted to be about 55%.</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563838c09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563838c09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categorical variables, we had to perform one hot encoding in order to allow its usage for machine learning. We used one-hot encoding </a:t>
            </a:r>
            <a:r>
              <a:rPr lang="en"/>
              <a:t>specifically</a:t>
            </a:r>
            <a:r>
              <a:rPr lang="en"/>
              <a:t> for the non-ordinal categorical datas. This includes product line, payment method, customer type and city. This picture on the left shows a </a:t>
            </a:r>
            <a:r>
              <a:rPr lang="en"/>
              <a:t>sample</a:t>
            </a:r>
            <a:r>
              <a:rPr lang="en"/>
              <a:t> row for the one-hot encoded product line variables. Whichever product line the customer has purchased will be marked as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side, we also applied logistics regression using the one-hot encoded variables where the accuracy resulted to be way lower, with only 38.5%. This figure is much lower than 55% when using numerical variables, showing that the categorical variables have lower correlation with gender compared to the numerical variables.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2563838c09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2563838c09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repeated the same step of creating the multivariate classification tree, but this time with the additional categorical variables that we have one-hot encoded. This shows the confusion matrix and their corresponding accuracies.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2563838c09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2563838c09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if we look closer, and compare side by side the previous </a:t>
            </a:r>
            <a:r>
              <a:rPr lang="en"/>
              <a:t>numerical tree and the combined tree, their classification accuracy are actually very similar. So, why is this happening?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2563838c09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2563838c09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a:t>
            </a:r>
            <a:r>
              <a:rPr lang="en">
                <a:solidFill>
                  <a:schemeClr val="dk1"/>
                </a:solidFill>
              </a:rPr>
              <a:t> the way a classification tree works is by selecting the stronger variables to split. Hence it is possible to have a tree dominated with numerical variables even though there are more //categorical variables.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looked into our tree, we realised the </a:t>
            </a:r>
            <a:r>
              <a:rPr lang="en"/>
              <a:t>similar</a:t>
            </a:r>
            <a:r>
              <a:rPr lang="en"/>
              <a:t> accuracies was due to the numerical variables dominating the upper nodes. The red labels here indicate the numerical variables. This means the numerical variables have stronger correlation with gender compared to the categorical variables. As such, it is natural that the numerical tree and the combined tree have similar accuracy.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2563838c09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2563838c09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far, the </a:t>
            </a:r>
            <a:r>
              <a:rPr lang="en"/>
              <a:t>classification</a:t>
            </a:r>
            <a:r>
              <a:rPr lang="en"/>
              <a:t> accuracy for the test set is still not very high at around 0.5. So we decided to explore more ways to improve this accuracy, and decided to use Random Forest.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Random forest </a:t>
            </a:r>
            <a:r>
              <a:rPr lang="en"/>
              <a:t>essentially consists of a large number of individual decision trees that operate together. Each individual tree will produce a class prediction and the class with most votes will become the model’s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after applying the random forest, we saw a significant increase in the test dataset accuracy by more than 10%, from 0.51 to 0.64.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6327c7807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327c7807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2563838c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2563838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6e43c41c6f_6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6e43c41c6f_6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6327c7807a_2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6327c7807a_2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6327c7807a_0_3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6327c7807a_0_3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Discount</a:t>
            </a:r>
            <a:r>
              <a:rPr lang="en"/>
              <a:t> on certain product lines at certain timings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otal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a:t>
            </a:r>
            <a:r>
              <a:rPr lang="en"/>
              <a:t> generous in giving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70d0df954e_0_2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70d0df954e_0_2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2563838c09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12563838c09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633ca579e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633ca579e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6327c7807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327c7807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563838c0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563838c0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talk about the data cleaning section.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566fbd2a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566fbd2a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This is just a preview of the stuff that we have done.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566fbd2a1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566fbd2a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First, we start off by dropping columns that are not useful. We drop branch as it is directly linked to the City, hence it is repeated info. We also decided to drop gross margin percentage as the data appears to be repetitive and redundant.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566fbd2a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566fbd2a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Next we check if there is any NULL value that we need to remove.  We also take a look at how many different unique values those categorical data have so that we can have a rough idea before doing our EDA and machine learning.</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566fbd2a1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566fbd2a1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 google a way to convert the 24hr time format to something that the Jupyter notebook can recognise. It enable us to use it in EDA and Machine learning.</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536850" y="618475"/>
            <a:ext cx="8070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5200"/>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1" name="Google Shape;11;p2"/>
          <p:cNvSpPr txBox="1"/>
          <p:nvPr>
            <p:ph idx="1" type="subTitle"/>
          </p:nvPr>
        </p:nvSpPr>
        <p:spPr>
          <a:xfrm>
            <a:off x="536850" y="1419300"/>
            <a:ext cx="8070300" cy="37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2" name="Shape 72"/>
        <p:cNvGrpSpPr/>
        <p:nvPr/>
      </p:nvGrpSpPr>
      <p:grpSpPr>
        <a:xfrm>
          <a:off x="0" y="0"/>
          <a:ext cx="0" cy="0"/>
          <a:chOff x="0" y="0"/>
          <a:chExt cx="0" cy="0"/>
        </a:xfrm>
      </p:grpSpPr>
      <p:sp>
        <p:nvSpPr>
          <p:cNvPr id="73" name="Google Shape;73;p11"/>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txBox="1"/>
          <p:nvPr>
            <p:ph hasCustomPrompt="1" type="title"/>
          </p:nvPr>
        </p:nvSpPr>
        <p:spPr>
          <a:xfrm>
            <a:off x="5602101" y="2027700"/>
            <a:ext cx="2822700" cy="59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b="1"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1"/>
          <p:cNvSpPr txBox="1"/>
          <p:nvPr>
            <p:ph idx="1" type="body"/>
          </p:nvPr>
        </p:nvSpPr>
        <p:spPr>
          <a:xfrm>
            <a:off x="5101175" y="2810794"/>
            <a:ext cx="3323700" cy="650400"/>
          </a:xfrm>
          <a:prstGeom prst="rect">
            <a:avLst/>
          </a:prstGeom>
        </p:spPr>
        <p:txBody>
          <a:bodyPr anchorCtr="0" anchor="t" bIns="91425" lIns="91425" spcFirstLastPara="1" rIns="91425" wrap="square" tIns="91425">
            <a:noAutofit/>
          </a:bodyPr>
          <a:lstStyle>
            <a:lvl1pPr indent="-342900" lvl="0" marL="457200" rtl="0" algn="r">
              <a:spcBef>
                <a:spcPts val="0"/>
              </a:spcBef>
              <a:spcAft>
                <a:spcPts val="0"/>
              </a:spcAft>
              <a:buSzPts val="18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76" name="Google Shape;76;p11"/>
          <p:cNvGrpSpPr/>
          <p:nvPr/>
        </p:nvGrpSpPr>
        <p:grpSpPr>
          <a:xfrm>
            <a:off x="319500" y="0"/>
            <a:ext cx="8505000" cy="981750"/>
            <a:chOff x="319500" y="0"/>
            <a:chExt cx="8505000" cy="981750"/>
          </a:xfrm>
        </p:grpSpPr>
        <p:sp>
          <p:nvSpPr>
            <p:cNvPr id="77" name="Google Shape;77;p11"/>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1"/>
          <p:cNvSpPr txBox="1"/>
          <p:nvPr>
            <p:ph idx="2"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83"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solidFill>
          <a:schemeClr val="dk1"/>
        </a:solidFill>
      </p:bgPr>
    </p:bg>
    <p:spTree>
      <p:nvGrpSpPr>
        <p:cNvPr id="84" name="Shape 84"/>
        <p:cNvGrpSpPr/>
        <p:nvPr/>
      </p:nvGrpSpPr>
      <p:grpSpPr>
        <a:xfrm>
          <a:off x="0" y="0"/>
          <a:ext cx="0" cy="0"/>
          <a:chOff x="0" y="0"/>
          <a:chExt cx="0" cy="0"/>
        </a:xfrm>
      </p:grpSpPr>
      <p:sp>
        <p:nvSpPr>
          <p:cNvPr id="85" name="Google Shape;85;p13"/>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ph idx="1" type="subTitle"/>
          </p:nvPr>
        </p:nvSpPr>
        <p:spPr>
          <a:xfrm>
            <a:off x="726451" y="1378126"/>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87" name="Google Shape;87;p13"/>
          <p:cNvSpPr txBox="1"/>
          <p:nvPr>
            <p:ph idx="2" type="subTitle"/>
          </p:nvPr>
        </p:nvSpPr>
        <p:spPr>
          <a:xfrm>
            <a:off x="3701096" y="137811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88" name="Google Shape;88;p13"/>
          <p:cNvSpPr txBox="1"/>
          <p:nvPr>
            <p:ph idx="3" type="subTitle"/>
          </p:nvPr>
        </p:nvSpPr>
        <p:spPr>
          <a:xfrm>
            <a:off x="6675742" y="137811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89" name="Google Shape;89;p13"/>
          <p:cNvSpPr txBox="1"/>
          <p:nvPr>
            <p:ph idx="4" type="subTitle"/>
          </p:nvPr>
        </p:nvSpPr>
        <p:spPr>
          <a:xfrm>
            <a:off x="726450" y="362684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90" name="Google Shape;90;p13"/>
          <p:cNvSpPr txBox="1"/>
          <p:nvPr>
            <p:ph idx="5" type="subTitle"/>
          </p:nvPr>
        </p:nvSpPr>
        <p:spPr>
          <a:xfrm>
            <a:off x="3701096" y="362684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91" name="Google Shape;91;p13"/>
          <p:cNvSpPr txBox="1"/>
          <p:nvPr>
            <p:ph idx="6" type="subTitle"/>
          </p:nvPr>
        </p:nvSpPr>
        <p:spPr>
          <a:xfrm>
            <a:off x="6675742" y="362684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92" name="Google Shape;92;p13"/>
          <p:cNvSpPr txBox="1"/>
          <p:nvPr>
            <p:ph type="ctrTitle"/>
          </p:nvPr>
        </p:nvSpPr>
        <p:spPr>
          <a:xfrm>
            <a:off x="713225" y="87691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3" name="Google Shape;93;p13"/>
          <p:cNvSpPr txBox="1"/>
          <p:nvPr>
            <p:ph idx="7" type="ctrTitle"/>
          </p:nvPr>
        </p:nvSpPr>
        <p:spPr>
          <a:xfrm>
            <a:off x="3694488" y="87691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4" name="Google Shape;94;p13"/>
          <p:cNvSpPr txBox="1"/>
          <p:nvPr>
            <p:ph idx="8" type="ctrTitle"/>
          </p:nvPr>
        </p:nvSpPr>
        <p:spPr>
          <a:xfrm>
            <a:off x="6688963" y="87691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5" name="Google Shape;95;p13"/>
          <p:cNvSpPr txBox="1"/>
          <p:nvPr>
            <p:ph idx="9" type="ctrTitle"/>
          </p:nvPr>
        </p:nvSpPr>
        <p:spPr>
          <a:xfrm>
            <a:off x="713225" y="313172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6" name="Google Shape;96;p13"/>
          <p:cNvSpPr txBox="1"/>
          <p:nvPr>
            <p:ph idx="13" type="ctrTitle"/>
          </p:nvPr>
        </p:nvSpPr>
        <p:spPr>
          <a:xfrm>
            <a:off x="3694488" y="313172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7" name="Google Shape;97;p13"/>
          <p:cNvSpPr txBox="1"/>
          <p:nvPr>
            <p:ph idx="14" type="ctrTitle"/>
          </p:nvPr>
        </p:nvSpPr>
        <p:spPr>
          <a:xfrm>
            <a:off x="6688963" y="313172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extLst>
    <p:ext uri="{DCECCB84-F9BA-43D5-87BE-67443E8EF086}">
      <p15:sldGuideLst>
        <p15:guide id="1" orient="horz" pos="815">
          <p15:clr>
            <a:srgbClr val="FA7B17"/>
          </p15:clr>
        </p15:guide>
        <p15:guide id="2" orient="horz" pos="22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3">
    <p:bg>
      <p:bgPr>
        <a:solidFill>
          <a:schemeClr val="dk1"/>
        </a:solidFill>
      </p:bgPr>
    </p:bg>
    <p:spTree>
      <p:nvGrpSpPr>
        <p:cNvPr id="98" name="Shape 98"/>
        <p:cNvGrpSpPr/>
        <p:nvPr/>
      </p:nvGrpSpPr>
      <p:grpSpPr>
        <a:xfrm>
          <a:off x="0" y="0"/>
          <a:ext cx="0" cy="0"/>
          <a:chOff x="0" y="0"/>
          <a:chExt cx="0" cy="0"/>
        </a:xfrm>
      </p:grpSpPr>
      <p:sp>
        <p:nvSpPr>
          <p:cNvPr id="99" name="Google Shape;99;p14"/>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00" name="Google Shape;100;p14"/>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txBox="1"/>
          <p:nvPr>
            <p:ph idx="2" type="title"/>
          </p:nvPr>
        </p:nvSpPr>
        <p:spPr>
          <a:xfrm>
            <a:off x="1007925" y="3686425"/>
            <a:ext cx="2203200" cy="5490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400"/>
              <a:buNone/>
              <a:defRPr i="0"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2" name="Google Shape;102;p14"/>
          <p:cNvSpPr txBox="1"/>
          <p:nvPr>
            <p:ph idx="1" type="subTitle"/>
          </p:nvPr>
        </p:nvSpPr>
        <p:spPr>
          <a:xfrm>
            <a:off x="1007925" y="4152355"/>
            <a:ext cx="3232800" cy="549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2A2929"/>
                </a:solidFill>
              </a:defRPr>
            </a:lvl1pPr>
            <a:lvl2pPr lvl="1" rtl="0">
              <a:lnSpc>
                <a:spcPct val="100000"/>
              </a:lnSpc>
              <a:spcBef>
                <a:spcPts val="1600"/>
              </a:spcBef>
              <a:spcAft>
                <a:spcPts val="0"/>
              </a:spcAft>
              <a:buNone/>
              <a:defRPr sz="1400">
                <a:solidFill>
                  <a:srgbClr val="2A2929"/>
                </a:solidFill>
              </a:defRPr>
            </a:lvl2pPr>
            <a:lvl3pPr lvl="2" rtl="0">
              <a:lnSpc>
                <a:spcPct val="100000"/>
              </a:lnSpc>
              <a:spcBef>
                <a:spcPts val="1600"/>
              </a:spcBef>
              <a:spcAft>
                <a:spcPts val="0"/>
              </a:spcAft>
              <a:buNone/>
              <a:defRPr sz="1400">
                <a:solidFill>
                  <a:srgbClr val="2A2929"/>
                </a:solidFill>
              </a:defRPr>
            </a:lvl3pPr>
            <a:lvl4pPr lvl="3" rtl="0">
              <a:lnSpc>
                <a:spcPct val="100000"/>
              </a:lnSpc>
              <a:spcBef>
                <a:spcPts val="1600"/>
              </a:spcBef>
              <a:spcAft>
                <a:spcPts val="0"/>
              </a:spcAft>
              <a:buNone/>
              <a:defRPr sz="1400">
                <a:solidFill>
                  <a:srgbClr val="2A2929"/>
                </a:solidFill>
              </a:defRPr>
            </a:lvl4pPr>
            <a:lvl5pPr lvl="4" rtl="0">
              <a:lnSpc>
                <a:spcPct val="100000"/>
              </a:lnSpc>
              <a:spcBef>
                <a:spcPts val="1600"/>
              </a:spcBef>
              <a:spcAft>
                <a:spcPts val="0"/>
              </a:spcAft>
              <a:buNone/>
              <a:defRPr sz="1400">
                <a:solidFill>
                  <a:srgbClr val="2A2929"/>
                </a:solidFill>
              </a:defRPr>
            </a:lvl5pPr>
            <a:lvl6pPr lvl="5" rtl="0">
              <a:lnSpc>
                <a:spcPct val="100000"/>
              </a:lnSpc>
              <a:spcBef>
                <a:spcPts val="1600"/>
              </a:spcBef>
              <a:spcAft>
                <a:spcPts val="0"/>
              </a:spcAft>
              <a:buNone/>
              <a:defRPr sz="1400">
                <a:solidFill>
                  <a:srgbClr val="2A2929"/>
                </a:solidFill>
              </a:defRPr>
            </a:lvl6pPr>
            <a:lvl7pPr lvl="6" rtl="0">
              <a:lnSpc>
                <a:spcPct val="100000"/>
              </a:lnSpc>
              <a:spcBef>
                <a:spcPts val="1600"/>
              </a:spcBef>
              <a:spcAft>
                <a:spcPts val="0"/>
              </a:spcAft>
              <a:buNone/>
              <a:defRPr sz="1400">
                <a:solidFill>
                  <a:srgbClr val="2A2929"/>
                </a:solidFill>
              </a:defRPr>
            </a:lvl7pPr>
            <a:lvl8pPr lvl="7" rtl="0">
              <a:lnSpc>
                <a:spcPct val="100000"/>
              </a:lnSpc>
              <a:spcBef>
                <a:spcPts val="1600"/>
              </a:spcBef>
              <a:spcAft>
                <a:spcPts val="0"/>
              </a:spcAft>
              <a:buNone/>
              <a:defRPr sz="1400">
                <a:solidFill>
                  <a:srgbClr val="2A2929"/>
                </a:solidFill>
              </a:defRPr>
            </a:lvl8pPr>
            <a:lvl9pPr lvl="8" rtl="0">
              <a:lnSpc>
                <a:spcPct val="100000"/>
              </a:lnSpc>
              <a:spcBef>
                <a:spcPts val="1600"/>
              </a:spcBef>
              <a:spcAft>
                <a:spcPts val="1600"/>
              </a:spcAft>
              <a:buNone/>
              <a:defRPr sz="1400">
                <a:solidFill>
                  <a:srgbClr val="2A2929"/>
                </a:solidFill>
              </a:defRPr>
            </a:lvl9pPr>
          </a:lstStyle>
          <a:p/>
        </p:txBody>
      </p:sp>
      <p:sp>
        <p:nvSpPr>
          <p:cNvPr id="103" name="Google Shape;103;p14"/>
          <p:cNvSpPr txBox="1"/>
          <p:nvPr>
            <p:ph idx="3" type="title"/>
          </p:nvPr>
        </p:nvSpPr>
        <p:spPr>
          <a:xfrm>
            <a:off x="1007925" y="2569500"/>
            <a:ext cx="2203200" cy="5490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400"/>
              <a:buNone/>
              <a:defRPr i="0"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4" name="Google Shape;104;p14"/>
          <p:cNvSpPr txBox="1"/>
          <p:nvPr>
            <p:ph idx="4" type="subTitle"/>
          </p:nvPr>
        </p:nvSpPr>
        <p:spPr>
          <a:xfrm>
            <a:off x="1007925" y="3035430"/>
            <a:ext cx="3232800" cy="549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2A2929"/>
                </a:solidFill>
              </a:defRPr>
            </a:lvl1pPr>
            <a:lvl2pPr lvl="1" rtl="0">
              <a:lnSpc>
                <a:spcPct val="100000"/>
              </a:lnSpc>
              <a:spcBef>
                <a:spcPts val="1600"/>
              </a:spcBef>
              <a:spcAft>
                <a:spcPts val="0"/>
              </a:spcAft>
              <a:buNone/>
              <a:defRPr sz="1400">
                <a:solidFill>
                  <a:srgbClr val="2A2929"/>
                </a:solidFill>
              </a:defRPr>
            </a:lvl2pPr>
            <a:lvl3pPr lvl="2" rtl="0">
              <a:lnSpc>
                <a:spcPct val="100000"/>
              </a:lnSpc>
              <a:spcBef>
                <a:spcPts val="1600"/>
              </a:spcBef>
              <a:spcAft>
                <a:spcPts val="0"/>
              </a:spcAft>
              <a:buNone/>
              <a:defRPr sz="1400">
                <a:solidFill>
                  <a:srgbClr val="2A2929"/>
                </a:solidFill>
              </a:defRPr>
            </a:lvl3pPr>
            <a:lvl4pPr lvl="3" rtl="0">
              <a:lnSpc>
                <a:spcPct val="100000"/>
              </a:lnSpc>
              <a:spcBef>
                <a:spcPts val="1600"/>
              </a:spcBef>
              <a:spcAft>
                <a:spcPts val="0"/>
              </a:spcAft>
              <a:buNone/>
              <a:defRPr sz="1400">
                <a:solidFill>
                  <a:srgbClr val="2A2929"/>
                </a:solidFill>
              </a:defRPr>
            </a:lvl4pPr>
            <a:lvl5pPr lvl="4" rtl="0">
              <a:lnSpc>
                <a:spcPct val="100000"/>
              </a:lnSpc>
              <a:spcBef>
                <a:spcPts val="1600"/>
              </a:spcBef>
              <a:spcAft>
                <a:spcPts val="0"/>
              </a:spcAft>
              <a:buNone/>
              <a:defRPr sz="1400">
                <a:solidFill>
                  <a:srgbClr val="2A2929"/>
                </a:solidFill>
              </a:defRPr>
            </a:lvl5pPr>
            <a:lvl6pPr lvl="5" rtl="0">
              <a:lnSpc>
                <a:spcPct val="100000"/>
              </a:lnSpc>
              <a:spcBef>
                <a:spcPts val="1600"/>
              </a:spcBef>
              <a:spcAft>
                <a:spcPts val="0"/>
              </a:spcAft>
              <a:buNone/>
              <a:defRPr sz="1400">
                <a:solidFill>
                  <a:srgbClr val="2A2929"/>
                </a:solidFill>
              </a:defRPr>
            </a:lvl6pPr>
            <a:lvl7pPr lvl="6" rtl="0">
              <a:lnSpc>
                <a:spcPct val="100000"/>
              </a:lnSpc>
              <a:spcBef>
                <a:spcPts val="1600"/>
              </a:spcBef>
              <a:spcAft>
                <a:spcPts val="0"/>
              </a:spcAft>
              <a:buNone/>
              <a:defRPr sz="1400">
                <a:solidFill>
                  <a:srgbClr val="2A2929"/>
                </a:solidFill>
              </a:defRPr>
            </a:lvl7pPr>
            <a:lvl8pPr lvl="7" rtl="0">
              <a:lnSpc>
                <a:spcPct val="100000"/>
              </a:lnSpc>
              <a:spcBef>
                <a:spcPts val="1600"/>
              </a:spcBef>
              <a:spcAft>
                <a:spcPts val="0"/>
              </a:spcAft>
              <a:buNone/>
              <a:defRPr sz="1400">
                <a:solidFill>
                  <a:srgbClr val="2A2929"/>
                </a:solidFill>
              </a:defRPr>
            </a:lvl8pPr>
            <a:lvl9pPr lvl="8" rtl="0">
              <a:lnSpc>
                <a:spcPct val="100000"/>
              </a:lnSpc>
              <a:spcBef>
                <a:spcPts val="1600"/>
              </a:spcBef>
              <a:spcAft>
                <a:spcPts val="1600"/>
              </a:spcAft>
              <a:buNone/>
              <a:defRPr sz="1400">
                <a:solidFill>
                  <a:srgbClr val="2A2929"/>
                </a:solidFill>
              </a:defRPr>
            </a:lvl9pPr>
          </a:lstStyle>
          <a:p/>
        </p:txBody>
      </p:sp>
      <p:sp>
        <p:nvSpPr>
          <p:cNvPr id="105" name="Google Shape;105;p14"/>
          <p:cNvSpPr txBox="1"/>
          <p:nvPr>
            <p:ph idx="5" type="title"/>
          </p:nvPr>
        </p:nvSpPr>
        <p:spPr>
          <a:xfrm>
            <a:off x="1007925" y="1452575"/>
            <a:ext cx="2203200" cy="5490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400"/>
              <a:buNone/>
              <a:defRPr i="0"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6" name="Google Shape;106;p14"/>
          <p:cNvSpPr txBox="1"/>
          <p:nvPr>
            <p:ph idx="6" type="subTitle"/>
          </p:nvPr>
        </p:nvSpPr>
        <p:spPr>
          <a:xfrm>
            <a:off x="1007925" y="1918505"/>
            <a:ext cx="3232800" cy="549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2A2929"/>
                </a:solidFill>
              </a:defRPr>
            </a:lvl1pPr>
            <a:lvl2pPr lvl="1" rtl="0">
              <a:lnSpc>
                <a:spcPct val="100000"/>
              </a:lnSpc>
              <a:spcBef>
                <a:spcPts val="1600"/>
              </a:spcBef>
              <a:spcAft>
                <a:spcPts val="0"/>
              </a:spcAft>
              <a:buNone/>
              <a:defRPr sz="1400">
                <a:solidFill>
                  <a:srgbClr val="2A2929"/>
                </a:solidFill>
              </a:defRPr>
            </a:lvl2pPr>
            <a:lvl3pPr lvl="2" rtl="0">
              <a:lnSpc>
                <a:spcPct val="100000"/>
              </a:lnSpc>
              <a:spcBef>
                <a:spcPts val="1600"/>
              </a:spcBef>
              <a:spcAft>
                <a:spcPts val="0"/>
              </a:spcAft>
              <a:buNone/>
              <a:defRPr sz="1400">
                <a:solidFill>
                  <a:srgbClr val="2A2929"/>
                </a:solidFill>
              </a:defRPr>
            </a:lvl3pPr>
            <a:lvl4pPr lvl="3" rtl="0">
              <a:lnSpc>
                <a:spcPct val="100000"/>
              </a:lnSpc>
              <a:spcBef>
                <a:spcPts val="1600"/>
              </a:spcBef>
              <a:spcAft>
                <a:spcPts val="0"/>
              </a:spcAft>
              <a:buNone/>
              <a:defRPr sz="1400">
                <a:solidFill>
                  <a:srgbClr val="2A2929"/>
                </a:solidFill>
              </a:defRPr>
            </a:lvl4pPr>
            <a:lvl5pPr lvl="4" rtl="0">
              <a:lnSpc>
                <a:spcPct val="100000"/>
              </a:lnSpc>
              <a:spcBef>
                <a:spcPts val="1600"/>
              </a:spcBef>
              <a:spcAft>
                <a:spcPts val="0"/>
              </a:spcAft>
              <a:buNone/>
              <a:defRPr sz="1400">
                <a:solidFill>
                  <a:srgbClr val="2A2929"/>
                </a:solidFill>
              </a:defRPr>
            </a:lvl5pPr>
            <a:lvl6pPr lvl="5" rtl="0">
              <a:lnSpc>
                <a:spcPct val="100000"/>
              </a:lnSpc>
              <a:spcBef>
                <a:spcPts val="1600"/>
              </a:spcBef>
              <a:spcAft>
                <a:spcPts val="0"/>
              </a:spcAft>
              <a:buNone/>
              <a:defRPr sz="1400">
                <a:solidFill>
                  <a:srgbClr val="2A2929"/>
                </a:solidFill>
              </a:defRPr>
            </a:lvl6pPr>
            <a:lvl7pPr lvl="6" rtl="0">
              <a:lnSpc>
                <a:spcPct val="100000"/>
              </a:lnSpc>
              <a:spcBef>
                <a:spcPts val="1600"/>
              </a:spcBef>
              <a:spcAft>
                <a:spcPts val="0"/>
              </a:spcAft>
              <a:buNone/>
              <a:defRPr sz="1400">
                <a:solidFill>
                  <a:srgbClr val="2A2929"/>
                </a:solidFill>
              </a:defRPr>
            </a:lvl7pPr>
            <a:lvl8pPr lvl="7" rtl="0">
              <a:lnSpc>
                <a:spcPct val="100000"/>
              </a:lnSpc>
              <a:spcBef>
                <a:spcPts val="1600"/>
              </a:spcBef>
              <a:spcAft>
                <a:spcPts val="0"/>
              </a:spcAft>
              <a:buNone/>
              <a:defRPr sz="1400">
                <a:solidFill>
                  <a:srgbClr val="2A2929"/>
                </a:solidFill>
              </a:defRPr>
            </a:lvl8pPr>
            <a:lvl9pPr lvl="8" rtl="0">
              <a:lnSpc>
                <a:spcPct val="100000"/>
              </a:lnSpc>
              <a:spcBef>
                <a:spcPts val="1600"/>
              </a:spcBef>
              <a:spcAft>
                <a:spcPts val="1600"/>
              </a:spcAft>
              <a:buNone/>
              <a:defRPr sz="1400">
                <a:solidFill>
                  <a:srgbClr val="2A292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3_1">
    <p:bg>
      <p:bgPr>
        <a:solidFill>
          <a:schemeClr val="dk1"/>
        </a:solidFill>
      </p:bgPr>
    </p:bg>
    <p:spTree>
      <p:nvGrpSpPr>
        <p:cNvPr id="107" name="Shape 107"/>
        <p:cNvGrpSpPr/>
        <p:nvPr/>
      </p:nvGrpSpPr>
      <p:grpSpPr>
        <a:xfrm>
          <a:off x="0" y="0"/>
          <a:ext cx="0" cy="0"/>
          <a:chOff x="0" y="0"/>
          <a:chExt cx="0" cy="0"/>
        </a:xfrm>
      </p:grpSpPr>
      <p:sp>
        <p:nvSpPr>
          <p:cNvPr id="108" name="Google Shape;108;p15"/>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ph type="ctrTitle"/>
          </p:nvPr>
        </p:nvSpPr>
        <p:spPr>
          <a:xfrm>
            <a:off x="319500" y="3556325"/>
            <a:ext cx="8505000" cy="5214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sz="2400">
                <a:solidFill>
                  <a:schemeClr val="lt1"/>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10" name="Google Shape;110;p15"/>
          <p:cNvSpPr txBox="1"/>
          <p:nvPr>
            <p:ph idx="1" type="subTitle"/>
          </p:nvPr>
        </p:nvSpPr>
        <p:spPr>
          <a:xfrm>
            <a:off x="1850550" y="1818050"/>
            <a:ext cx="5442900" cy="1272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vl1pPr>
            <a:lvl2pPr lvl="1" rtl="0" algn="ctr">
              <a:lnSpc>
                <a:spcPct val="100000"/>
              </a:lnSpc>
              <a:spcBef>
                <a:spcPts val="0"/>
              </a:spcBef>
              <a:spcAft>
                <a:spcPts val="0"/>
              </a:spcAft>
              <a:buNone/>
              <a:defRPr sz="2200"/>
            </a:lvl2pPr>
            <a:lvl3pPr lvl="2" rtl="0" algn="ctr">
              <a:lnSpc>
                <a:spcPct val="100000"/>
              </a:lnSpc>
              <a:spcBef>
                <a:spcPts val="0"/>
              </a:spcBef>
              <a:spcAft>
                <a:spcPts val="0"/>
              </a:spcAft>
              <a:buNone/>
              <a:defRPr sz="2200"/>
            </a:lvl3pPr>
            <a:lvl4pPr lvl="3" rtl="0" algn="ctr">
              <a:lnSpc>
                <a:spcPct val="100000"/>
              </a:lnSpc>
              <a:spcBef>
                <a:spcPts val="0"/>
              </a:spcBef>
              <a:spcAft>
                <a:spcPts val="0"/>
              </a:spcAft>
              <a:buNone/>
              <a:defRPr sz="2200"/>
            </a:lvl4pPr>
            <a:lvl5pPr lvl="4" rtl="0" algn="ctr">
              <a:lnSpc>
                <a:spcPct val="100000"/>
              </a:lnSpc>
              <a:spcBef>
                <a:spcPts val="0"/>
              </a:spcBef>
              <a:spcAft>
                <a:spcPts val="0"/>
              </a:spcAft>
              <a:buNone/>
              <a:defRPr sz="2200"/>
            </a:lvl5pPr>
            <a:lvl6pPr lvl="5" rtl="0" algn="ctr">
              <a:lnSpc>
                <a:spcPct val="100000"/>
              </a:lnSpc>
              <a:spcBef>
                <a:spcPts val="0"/>
              </a:spcBef>
              <a:spcAft>
                <a:spcPts val="0"/>
              </a:spcAft>
              <a:buNone/>
              <a:defRPr sz="2200"/>
            </a:lvl6pPr>
            <a:lvl7pPr lvl="6" rtl="0" algn="ctr">
              <a:lnSpc>
                <a:spcPct val="100000"/>
              </a:lnSpc>
              <a:spcBef>
                <a:spcPts val="0"/>
              </a:spcBef>
              <a:spcAft>
                <a:spcPts val="0"/>
              </a:spcAft>
              <a:buNone/>
              <a:defRPr sz="2200"/>
            </a:lvl7pPr>
            <a:lvl8pPr lvl="7" rtl="0" algn="ctr">
              <a:lnSpc>
                <a:spcPct val="100000"/>
              </a:lnSpc>
              <a:spcBef>
                <a:spcPts val="0"/>
              </a:spcBef>
              <a:spcAft>
                <a:spcPts val="0"/>
              </a:spcAft>
              <a:buNone/>
              <a:defRPr sz="2200"/>
            </a:lvl8pPr>
            <a:lvl9pPr lvl="8" rtl="0" algn="ctr">
              <a:lnSpc>
                <a:spcPct val="100000"/>
              </a:lnSpc>
              <a:spcBef>
                <a:spcPts val="0"/>
              </a:spcBef>
              <a:spcAft>
                <a:spcPts val="0"/>
              </a:spcAft>
              <a:buNone/>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2">
    <p:bg>
      <p:bgPr>
        <a:solidFill>
          <a:schemeClr val="dk1"/>
        </a:solidFill>
      </p:bgPr>
    </p:bg>
    <p:spTree>
      <p:nvGrpSpPr>
        <p:cNvPr id="111" name="Shape 111"/>
        <p:cNvGrpSpPr/>
        <p:nvPr/>
      </p:nvGrpSpPr>
      <p:grpSpPr>
        <a:xfrm>
          <a:off x="0" y="0"/>
          <a:ext cx="0" cy="0"/>
          <a:chOff x="0" y="0"/>
          <a:chExt cx="0" cy="0"/>
        </a:xfrm>
      </p:grpSpPr>
      <p:sp>
        <p:nvSpPr>
          <p:cNvPr id="112" name="Google Shape;112;p16"/>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idx="1" type="subTitle"/>
          </p:nvPr>
        </p:nvSpPr>
        <p:spPr>
          <a:xfrm>
            <a:off x="721496" y="2175450"/>
            <a:ext cx="2566500" cy="6612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14" name="Google Shape;114;p16"/>
          <p:cNvSpPr txBox="1"/>
          <p:nvPr>
            <p:ph idx="2" type="subTitle"/>
          </p:nvPr>
        </p:nvSpPr>
        <p:spPr>
          <a:xfrm>
            <a:off x="3289850" y="3172483"/>
            <a:ext cx="2566500" cy="6612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400"/>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115" name="Google Shape;115;p16"/>
          <p:cNvSpPr txBox="1"/>
          <p:nvPr>
            <p:ph idx="3" type="subTitle"/>
          </p:nvPr>
        </p:nvSpPr>
        <p:spPr>
          <a:xfrm>
            <a:off x="5858198" y="2175450"/>
            <a:ext cx="25665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16" name="Google Shape;116;p16"/>
          <p:cNvSpPr txBox="1"/>
          <p:nvPr>
            <p:ph hasCustomPrompt="1" type="title"/>
          </p:nvPr>
        </p:nvSpPr>
        <p:spPr>
          <a:xfrm>
            <a:off x="721496" y="1594700"/>
            <a:ext cx="2566500" cy="69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lvl1pPr>
            <a:lvl2pPr lvl="1"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117" name="Google Shape;117;p16"/>
          <p:cNvSpPr txBox="1"/>
          <p:nvPr>
            <p:ph hasCustomPrompt="1" idx="4" type="title"/>
          </p:nvPr>
        </p:nvSpPr>
        <p:spPr>
          <a:xfrm>
            <a:off x="3289850" y="2571738"/>
            <a:ext cx="2566500" cy="69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7EECE"/>
              </a:buClr>
              <a:buSzPts val="3600"/>
              <a:buNone/>
              <a:defRPr sz="3600"/>
            </a:lvl1pPr>
            <a:lvl2pPr lvl="1"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2pPr>
            <a:lvl3pPr lvl="2"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3pPr>
            <a:lvl4pPr lvl="3"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4pPr>
            <a:lvl5pPr lvl="4"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5pPr>
            <a:lvl6pPr lvl="5"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6pPr>
            <a:lvl7pPr lvl="6"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7pPr>
            <a:lvl8pPr lvl="7"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8pPr>
            <a:lvl9pPr lvl="8"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9pPr>
          </a:lstStyle>
          <a:p>
            <a:r>
              <a:t>xx%</a:t>
            </a:r>
          </a:p>
        </p:txBody>
      </p:sp>
      <p:sp>
        <p:nvSpPr>
          <p:cNvPr id="118" name="Google Shape;118;p16"/>
          <p:cNvSpPr txBox="1"/>
          <p:nvPr>
            <p:ph hasCustomPrompt="1" idx="5" type="title"/>
          </p:nvPr>
        </p:nvSpPr>
        <p:spPr>
          <a:xfrm>
            <a:off x="5858198" y="1594700"/>
            <a:ext cx="2566500" cy="697800"/>
          </a:xfrm>
          <a:prstGeom prst="rect">
            <a:avLst/>
          </a:prstGeom>
          <a:noFill/>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3600"/>
              <a:buNone/>
              <a:defRPr sz="3600"/>
            </a:lvl1pPr>
            <a:lvl2pPr lvl="1"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2pPr>
            <a:lvl3pPr lvl="2"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3pPr>
            <a:lvl4pPr lvl="3"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4pPr>
            <a:lvl5pPr lvl="4"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5pPr>
            <a:lvl6pPr lvl="5"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6pPr>
            <a:lvl7pPr lvl="6"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7pPr>
            <a:lvl8pPr lvl="7"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8pPr>
            <a:lvl9pPr lvl="8"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9pPr>
          </a:lstStyle>
          <a:p>
            <a:r>
              <a:t>xx%</a:t>
            </a:r>
          </a:p>
        </p:txBody>
      </p:sp>
      <p:sp>
        <p:nvSpPr>
          <p:cNvPr id="119" name="Google Shape;119;p16"/>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
    <p:bg>
      <p:bgPr>
        <a:solidFill>
          <a:schemeClr val="dk1"/>
        </a:solidFill>
      </p:bgPr>
    </p:bg>
    <p:spTree>
      <p:nvGrpSpPr>
        <p:cNvPr id="120" name="Shape 120"/>
        <p:cNvGrpSpPr/>
        <p:nvPr/>
      </p:nvGrpSpPr>
      <p:grpSpPr>
        <a:xfrm>
          <a:off x="0" y="0"/>
          <a:ext cx="0" cy="0"/>
          <a:chOff x="0" y="0"/>
          <a:chExt cx="0" cy="0"/>
        </a:xfrm>
      </p:grpSpPr>
      <p:sp>
        <p:nvSpPr>
          <p:cNvPr id="121" name="Google Shape;121;p17"/>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idx="1" type="subTitle"/>
          </p:nvPr>
        </p:nvSpPr>
        <p:spPr>
          <a:xfrm>
            <a:off x="1232725" y="2067950"/>
            <a:ext cx="27693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3" name="Google Shape;123;p17"/>
          <p:cNvSpPr txBox="1"/>
          <p:nvPr>
            <p:ph idx="2" type="subTitle"/>
          </p:nvPr>
        </p:nvSpPr>
        <p:spPr>
          <a:xfrm>
            <a:off x="1022575" y="2459503"/>
            <a:ext cx="31896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4" name="Google Shape;124;p17"/>
          <p:cNvSpPr txBox="1"/>
          <p:nvPr>
            <p:ph idx="3" type="subTitle"/>
          </p:nvPr>
        </p:nvSpPr>
        <p:spPr>
          <a:xfrm>
            <a:off x="5158172" y="2066550"/>
            <a:ext cx="27369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5" name="Google Shape;125;p17"/>
          <p:cNvSpPr txBox="1"/>
          <p:nvPr>
            <p:ph idx="4" type="subTitle"/>
          </p:nvPr>
        </p:nvSpPr>
        <p:spPr>
          <a:xfrm>
            <a:off x="4931822" y="2458097"/>
            <a:ext cx="31896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6" name="Google Shape;126;p17"/>
          <p:cNvSpPr txBox="1"/>
          <p:nvPr>
            <p:ph idx="5" type="subTitle"/>
          </p:nvPr>
        </p:nvSpPr>
        <p:spPr>
          <a:xfrm>
            <a:off x="1232725" y="3606450"/>
            <a:ext cx="27693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7" name="Google Shape;127;p17"/>
          <p:cNvSpPr txBox="1"/>
          <p:nvPr>
            <p:ph idx="6" type="subTitle"/>
          </p:nvPr>
        </p:nvSpPr>
        <p:spPr>
          <a:xfrm>
            <a:off x="1022575" y="4005700"/>
            <a:ext cx="31896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8" name="Google Shape;128;p17"/>
          <p:cNvSpPr txBox="1"/>
          <p:nvPr>
            <p:ph idx="7" type="subTitle"/>
          </p:nvPr>
        </p:nvSpPr>
        <p:spPr>
          <a:xfrm>
            <a:off x="5158172" y="3617356"/>
            <a:ext cx="27369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9" name="Google Shape;129;p17"/>
          <p:cNvSpPr txBox="1"/>
          <p:nvPr>
            <p:ph idx="8" type="subTitle"/>
          </p:nvPr>
        </p:nvSpPr>
        <p:spPr>
          <a:xfrm>
            <a:off x="4950422" y="4016603"/>
            <a:ext cx="31524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30" name="Google Shape;130;p17"/>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_1_2_1">
    <p:bg>
      <p:bgPr>
        <a:solidFill>
          <a:schemeClr val="dk1"/>
        </a:solidFill>
      </p:bgPr>
    </p:bg>
    <p:spTree>
      <p:nvGrpSpPr>
        <p:cNvPr id="131" name="Shape 131"/>
        <p:cNvGrpSpPr/>
        <p:nvPr/>
      </p:nvGrpSpPr>
      <p:grpSpPr>
        <a:xfrm>
          <a:off x="0" y="0"/>
          <a:ext cx="0" cy="0"/>
          <a:chOff x="0" y="0"/>
          <a:chExt cx="0" cy="0"/>
        </a:xfrm>
      </p:grpSpPr>
      <p:sp>
        <p:nvSpPr>
          <p:cNvPr id="132" name="Google Shape;132;p18"/>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8"/>
          <p:cNvGrpSpPr/>
          <p:nvPr/>
        </p:nvGrpSpPr>
        <p:grpSpPr>
          <a:xfrm>
            <a:off x="319500" y="1713723"/>
            <a:ext cx="8505000" cy="3006277"/>
            <a:chOff x="319500" y="1713723"/>
            <a:chExt cx="8505000" cy="3006277"/>
          </a:xfrm>
        </p:grpSpPr>
        <p:sp>
          <p:nvSpPr>
            <p:cNvPr id="134" name="Google Shape;134;p18"/>
            <p:cNvSpPr/>
            <p:nvPr/>
          </p:nvSpPr>
          <p:spPr>
            <a:xfrm>
              <a:off x="319500" y="2268700"/>
              <a:ext cx="8505000" cy="2451300"/>
            </a:xfrm>
            <a:prstGeom prst="rect">
              <a:avLst/>
            </a:prstGeom>
            <a:solidFill>
              <a:srgbClr val="F7E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8"/>
            <p:cNvGrpSpPr/>
            <p:nvPr/>
          </p:nvGrpSpPr>
          <p:grpSpPr>
            <a:xfrm>
              <a:off x="552925" y="1713723"/>
              <a:ext cx="8010149" cy="785777"/>
              <a:chOff x="552925" y="1713723"/>
              <a:chExt cx="8010149" cy="785777"/>
            </a:xfrm>
          </p:grpSpPr>
          <p:grpSp>
            <p:nvGrpSpPr>
              <p:cNvPr id="136" name="Google Shape;136;p18"/>
              <p:cNvGrpSpPr/>
              <p:nvPr/>
            </p:nvGrpSpPr>
            <p:grpSpPr>
              <a:xfrm>
                <a:off x="572650" y="1713723"/>
                <a:ext cx="7970600" cy="762335"/>
                <a:chOff x="572650" y="1713723"/>
                <a:chExt cx="7970600" cy="762335"/>
              </a:xfrm>
            </p:grpSpPr>
            <p:sp>
              <p:nvSpPr>
                <p:cNvPr id="137" name="Google Shape;137;p18"/>
                <p:cNvSpPr/>
                <p:nvPr/>
              </p:nvSpPr>
              <p:spPr>
                <a:xfrm>
                  <a:off x="572650" y="1713723"/>
                  <a:ext cx="7343" cy="76233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8535907" y="1713723"/>
                  <a:ext cx="7343" cy="76233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8"/>
              <p:cNvSpPr/>
              <p:nvPr/>
            </p:nvSpPr>
            <p:spPr>
              <a:xfrm>
                <a:off x="552925" y="2452586"/>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8516187" y="2452586"/>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 name="Google Shape;141;p18"/>
          <p:cNvSpPr/>
          <p:nvPr/>
        </p:nvSpPr>
        <p:spPr>
          <a:xfrm>
            <a:off x="319500" y="363150"/>
            <a:ext cx="8505000" cy="14574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ph idx="1" type="subTitle"/>
          </p:nvPr>
        </p:nvSpPr>
        <p:spPr>
          <a:xfrm>
            <a:off x="2516700" y="2928300"/>
            <a:ext cx="4099500" cy="100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Josefin Slab"/>
              <a:buNone/>
              <a:defRPr sz="1600">
                <a:solidFill>
                  <a:schemeClr val="lt1"/>
                </a:solidFill>
              </a:defRPr>
            </a:lvl1pPr>
            <a:lvl2pPr lvl="1"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2pPr>
            <a:lvl3pPr lvl="2"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3pPr>
            <a:lvl4pPr lvl="3"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4pPr>
            <a:lvl5pPr lvl="4"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5pPr>
            <a:lvl6pPr lvl="5"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6pPr>
            <a:lvl7pPr lvl="6"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7pPr>
            <a:lvl8pPr lvl="7"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8pPr>
            <a:lvl9pPr lvl="8"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9pPr>
          </a:lstStyle>
          <a:p/>
        </p:txBody>
      </p:sp>
      <p:sp>
        <p:nvSpPr>
          <p:cNvPr id="147" name="Google Shape;147;p18"/>
          <p:cNvSpPr txBox="1"/>
          <p:nvPr>
            <p:ph type="ctrTitle"/>
          </p:nvPr>
        </p:nvSpPr>
        <p:spPr>
          <a:xfrm>
            <a:off x="2604800" y="596700"/>
            <a:ext cx="3934500" cy="100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5200"/>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
    <p:bg>
      <p:bgPr>
        <a:solidFill>
          <a:schemeClr val="dk1"/>
        </a:solidFill>
      </p:bgPr>
    </p:bg>
    <p:spTree>
      <p:nvGrpSpPr>
        <p:cNvPr id="148" name="Shape 148"/>
        <p:cNvGrpSpPr/>
        <p:nvPr/>
      </p:nvGrpSpPr>
      <p:grpSpPr>
        <a:xfrm>
          <a:off x="0" y="0"/>
          <a:ext cx="0" cy="0"/>
          <a:chOff x="0" y="0"/>
          <a:chExt cx="0" cy="0"/>
        </a:xfrm>
      </p:grpSpPr>
      <p:grpSp>
        <p:nvGrpSpPr>
          <p:cNvPr id="149" name="Google Shape;149;p19"/>
          <p:cNvGrpSpPr/>
          <p:nvPr/>
        </p:nvGrpSpPr>
        <p:grpSpPr>
          <a:xfrm>
            <a:off x="319500" y="0"/>
            <a:ext cx="8505000" cy="981750"/>
            <a:chOff x="319500" y="0"/>
            <a:chExt cx="8505000" cy="981750"/>
          </a:xfrm>
        </p:grpSpPr>
        <p:sp>
          <p:nvSpPr>
            <p:cNvPr id="150" name="Google Shape;150;p19"/>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9"/>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56" name="Google Shape;156;p19"/>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txBox="1"/>
          <p:nvPr>
            <p:ph idx="1" type="subTitle"/>
          </p:nvPr>
        </p:nvSpPr>
        <p:spPr>
          <a:xfrm>
            <a:off x="719300" y="249747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58" name="Google Shape;158;p19"/>
          <p:cNvSpPr txBox="1"/>
          <p:nvPr>
            <p:ph idx="2" type="subTitle"/>
          </p:nvPr>
        </p:nvSpPr>
        <p:spPr>
          <a:xfrm>
            <a:off x="6374443" y="249747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59" name="Google Shape;159;p19"/>
          <p:cNvSpPr txBox="1"/>
          <p:nvPr>
            <p:ph idx="3" type="subTitle"/>
          </p:nvPr>
        </p:nvSpPr>
        <p:spPr>
          <a:xfrm>
            <a:off x="3546861" y="383232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0" name="Google Shape;160;p19"/>
          <p:cNvSpPr txBox="1"/>
          <p:nvPr>
            <p:ph idx="4" type="subTitle"/>
          </p:nvPr>
        </p:nvSpPr>
        <p:spPr>
          <a:xfrm>
            <a:off x="3546861" y="249747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1" name="Google Shape;161;p19"/>
          <p:cNvSpPr txBox="1"/>
          <p:nvPr>
            <p:ph idx="5" type="subTitle"/>
          </p:nvPr>
        </p:nvSpPr>
        <p:spPr>
          <a:xfrm>
            <a:off x="719300" y="383232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2" name="Google Shape;162;p19"/>
          <p:cNvSpPr txBox="1"/>
          <p:nvPr>
            <p:ph idx="6" type="subTitle"/>
          </p:nvPr>
        </p:nvSpPr>
        <p:spPr>
          <a:xfrm>
            <a:off x="6374401" y="383232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3" name="Google Shape;163;p19"/>
          <p:cNvSpPr txBox="1"/>
          <p:nvPr>
            <p:ph idx="7" type="subTitle"/>
          </p:nvPr>
        </p:nvSpPr>
        <p:spPr>
          <a:xfrm>
            <a:off x="721500" y="207537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4" name="Google Shape;164;p19"/>
          <p:cNvSpPr txBox="1"/>
          <p:nvPr>
            <p:ph idx="8" type="subTitle"/>
          </p:nvPr>
        </p:nvSpPr>
        <p:spPr>
          <a:xfrm>
            <a:off x="6372541" y="207537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5" name="Google Shape;165;p19"/>
          <p:cNvSpPr txBox="1"/>
          <p:nvPr>
            <p:ph idx="9" type="subTitle"/>
          </p:nvPr>
        </p:nvSpPr>
        <p:spPr>
          <a:xfrm>
            <a:off x="3546850" y="341022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6" name="Google Shape;166;p19"/>
          <p:cNvSpPr txBox="1"/>
          <p:nvPr>
            <p:ph idx="13" type="subTitle"/>
          </p:nvPr>
        </p:nvSpPr>
        <p:spPr>
          <a:xfrm>
            <a:off x="3546850" y="207537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7" name="Google Shape;167;p19"/>
          <p:cNvSpPr txBox="1"/>
          <p:nvPr>
            <p:ph idx="14" type="subTitle"/>
          </p:nvPr>
        </p:nvSpPr>
        <p:spPr>
          <a:xfrm>
            <a:off x="721500" y="341022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8" name="Google Shape;168;p19"/>
          <p:cNvSpPr txBox="1"/>
          <p:nvPr>
            <p:ph idx="15" type="subTitle"/>
          </p:nvPr>
        </p:nvSpPr>
        <p:spPr>
          <a:xfrm>
            <a:off x="6372500" y="341022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dk1"/>
        </a:solidFill>
      </p:bgPr>
    </p:bg>
    <p:spTree>
      <p:nvGrpSpPr>
        <p:cNvPr id="169" name="Shape 169"/>
        <p:cNvGrpSpPr/>
        <p:nvPr/>
      </p:nvGrpSpPr>
      <p:grpSpPr>
        <a:xfrm>
          <a:off x="0" y="0"/>
          <a:ext cx="0" cy="0"/>
          <a:chOff x="0" y="0"/>
          <a:chExt cx="0" cy="0"/>
        </a:xfrm>
      </p:grpSpPr>
      <p:sp>
        <p:nvSpPr>
          <p:cNvPr id="170" name="Google Shape;170;p20"/>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20"/>
          <p:cNvGrpSpPr/>
          <p:nvPr/>
        </p:nvGrpSpPr>
        <p:grpSpPr>
          <a:xfrm>
            <a:off x="319500" y="0"/>
            <a:ext cx="8505000" cy="1948350"/>
            <a:chOff x="319500" y="0"/>
            <a:chExt cx="8505000" cy="1948350"/>
          </a:xfrm>
        </p:grpSpPr>
        <p:sp>
          <p:nvSpPr>
            <p:cNvPr id="172" name="Google Shape;172;p20"/>
            <p:cNvSpPr/>
            <p:nvPr/>
          </p:nvSpPr>
          <p:spPr>
            <a:xfrm>
              <a:off x="319500" y="363150"/>
              <a:ext cx="8505000" cy="1585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0"/>
          <p:cNvSpPr txBox="1"/>
          <p:nvPr>
            <p:ph type="ctrTitle"/>
          </p:nvPr>
        </p:nvSpPr>
        <p:spPr>
          <a:xfrm>
            <a:off x="536850" y="618475"/>
            <a:ext cx="8070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5200"/>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78" name="Google Shape;178;p20"/>
          <p:cNvSpPr txBox="1"/>
          <p:nvPr/>
        </p:nvSpPr>
        <p:spPr>
          <a:xfrm>
            <a:off x="719300" y="3686000"/>
            <a:ext cx="3105600" cy="54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rgbClr val="2A2929"/>
                </a:solidFill>
                <a:latin typeface="Barlow"/>
                <a:ea typeface="Barlow"/>
                <a:cs typeface="Barlow"/>
                <a:sym typeface="Barlow"/>
              </a:rPr>
              <a:t>CREDITS: This presentation template was created by </a:t>
            </a:r>
            <a:r>
              <a:rPr lang="en" sz="1000">
                <a:solidFill>
                  <a:srgbClr val="2A2929"/>
                </a:solidFill>
                <a:uFill>
                  <a:noFill/>
                </a:uFill>
                <a:latin typeface="Barlow"/>
                <a:ea typeface="Barlow"/>
                <a:cs typeface="Barlow"/>
                <a:sym typeface="Barlow"/>
                <a:hlinkClick r:id="rId2">
                  <a:extLst>
                    <a:ext uri="{A12FA001-AC4F-418D-AE19-62706E023703}">
                      <ahyp:hlinkClr val="tx"/>
                    </a:ext>
                  </a:extLst>
                </a:hlinkClick>
              </a:rPr>
              <a:t>Slidesgo</a:t>
            </a:r>
            <a:r>
              <a:rPr lang="en" sz="1000">
                <a:solidFill>
                  <a:srgbClr val="2A2929"/>
                </a:solidFill>
                <a:latin typeface="Barlow"/>
                <a:ea typeface="Barlow"/>
                <a:cs typeface="Barlow"/>
                <a:sym typeface="Barlow"/>
              </a:rPr>
              <a:t>, including icons by </a:t>
            </a:r>
            <a:r>
              <a:rPr lang="en" sz="1000">
                <a:solidFill>
                  <a:srgbClr val="2A2929"/>
                </a:solidFill>
                <a:uFill>
                  <a:noFill/>
                </a:uFill>
                <a:latin typeface="Barlow"/>
                <a:ea typeface="Barlow"/>
                <a:cs typeface="Barlow"/>
                <a:sym typeface="Barlow"/>
                <a:hlinkClick r:id="rId3">
                  <a:extLst>
                    <a:ext uri="{A12FA001-AC4F-418D-AE19-62706E023703}">
                      <ahyp:hlinkClr val="tx"/>
                    </a:ext>
                  </a:extLst>
                </a:hlinkClick>
              </a:rPr>
              <a:t>Flaticon</a:t>
            </a:r>
            <a:r>
              <a:rPr lang="en" sz="1000">
                <a:solidFill>
                  <a:srgbClr val="2A2929"/>
                </a:solidFill>
                <a:latin typeface="Barlow"/>
                <a:ea typeface="Barlow"/>
                <a:cs typeface="Barlow"/>
                <a:sym typeface="Barlow"/>
              </a:rPr>
              <a:t>, and infographics &amp; images by </a:t>
            </a:r>
            <a:r>
              <a:rPr lang="en" sz="1000">
                <a:solidFill>
                  <a:srgbClr val="2A2929"/>
                </a:solidFill>
                <a:uFill>
                  <a:noFill/>
                </a:uFill>
                <a:latin typeface="Barlow"/>
                <a:ea typeface="Barlow"/>
                <a:cs typeface="Barlow"/>
                <a:sym typeface="Barlow"/>
                <a:hlinkClick r:id="rId4">
                  <a:extLst>
                    <a:ext uri="{A12FA001-AC4F-418D-AE19-62706E023703}">
                      <ahyp:hlinkClr val="tx"/>
                    </a:ext>
                  </a:extLst>
                </a:hlinkClick>
              </a:rPr>
              <a:t>Freepik</a:t>
            </a:r>
            <a:endParaRPr sz="1000">
              <a:solidFill>
                <a:srgbClr val="2A2929"/>
              </a:solidFill>
              <a:latin typeface="Barlow"/>
              <a:ea typeface="Barlow"/>
              <a:cs typeface="Barlow"/>
              <a:sym typeface="Barlow"/>
            </a:endParaRPr>
          </a:p>
        </p:txBody>
      </p:sp>
      <p:sp>
        <p:nvSpPr>
          <p:cNvPr id="179" name="Google Shape;179;p20"/>
          <p:cNvSpPr txBox="1"/>
          <p:nvPr>
            <p:ph idx="1" type="subTitle"/>
          </p:nvPr>
        </p:nvSpPr>
        <p:spPr>
          <a:xfrm>
            <a:off x="719300" y="2477700"/>
            <a:ext cx="3290100" cy="137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A2929"/>
              </a:buClr>
              <a:buSzPts val="2800"/>
              <a:buNone/>
              <a:defRPr sz="1400">
                <a:solidFill>
                  <a:srgbClr val="2A2929"/>
                </a:solidFill>
              </a:defRPr>
            </a:lvl1pPr>
            <a:lvl2pPr lvl="1" rtl="0" algn="ctr">
              <a:lnSpc>
                <a:spcPct val="100000"/>
              </a:lnSpc>
              <a:spcBef>
                <a:spcPts val="0"/>
              </a:spcBef>
              <a:spcAft>
                <a:spcPts val="0"/>
              </a:spcAft>
              <a:buClr>
                <a:srgbClr val="2A2929"/>
              </a:buClr>
              <a:buSzPts val="2800"/>
              <a:buNone/>
              <a:defRPr sz="2800">
                <a:solidFill>
                  <a:srgbClr val="2A2929"/>
                </a:solidFill>
              </a:defRPr>
            </a:lvl2pPr>
            <a:lvl3pPr lvl="2" rtl="0" algn="ctr">
              <a:lnSpc>
                <a:spcPct val="100000"/>
              </a:lnSpc>
              <a:spcBef>
                <a:spcPts val="0"/>
              </a:spcBef>
              <a:spcAft>
                <a:spcPts val="0"/>
              </a:spcAft>
              <a:buClr>
                <a:srgbClr val="2A2929"/>
              </a:buClr>
              <a:buSzPts val="2800"/>
              <a:buNone/>
              <a:defRPr sz="2800">
                <a:solidFill>
                  <a:srgbClr val="2A2929"/>
                </a:solidFill>
              </a:defRPr>
            </a:lvl3pPr>
            <a:lvl4pPr lvl="3" rtl="0" algn="ctr">
              <a:lnSpc>
                <a:spcPct val="100000"/>
              </a:lnSpc>
              <a:spcBef>
                <a:spcPts val="0"/>
              </a:spcBef>
              <a:spcAft>
                <a:spcPts val="0"/>
              </a:spcAft>
              <a:buClr>
                <a:srgbClr val="2A2929"/>
              </a:buClr>
              <a:buSzPts val="2800"/>
              <a:buNone/>
              <a:defRPr sz="2800">
                <a:solidFill>
                  <a:srgbClr val="2A2929"/>
                </a:solidFill>
              </a:defRPr>
            </a:lvl4pPr>
            <a:lvl5pPr lvl="4" rtl="0" algn="ctr">
              <a:lnSpc>
                <a:spcPct val="100000"/>
              </a:lnSpc>
              <a:spcBef>
                <a:spcPts val="0"/>
              </a:spcBef>
              <a:spcAft>
                <a:spcPts val="0"/>
              </a:spcAft>
              <a:buClr>
                <a:srgbClr val="2A2929"/>
              </a:buClr>
              <a:buSzPts val="2800"/>
              <a:buNone/>
              <a:defRPr sz="2800">
                <a:solidFill>
                  <a:srgbClr val="2A2929"/>
                </a:solidFill>
              </a:defRPr>
            </a:lvl5pPr>
            <a:lvl6pPr lvl="5" rtl="0" algn="ctr">
              <a:lnSpc>
                <a:spcPct val="100000"/>
              </a:lnSpc>
              <a:spcBef>
                <a:spcPts val="0"/>
              </a:spcBef>
              <a:spcAft>
                <a:spcPts val="0"/>
              </a:spcAft>
              <a:buClr>
                <a:srgbClr val="2A2929"/>
              </a:buClr>
              <a:buSzPts val="2800"/>
              <a:buNone/>
              <a:defRPr sz="2800">
                <a:solidFill>
                  <a:srgbClr val="2A2929"/>
                </a:solidFill>
              </a:defRPr>
            </a:lvl6pPr>
            <a:lvl7pPr lvl="6" rtl="0" algn="ctr">
              <a:lnSpc>
                <a:spcPct val="100000"/>
              </a:lnSpc>
              <a:spcBef>
                <a:spcPts val="0"/>
              </a:spcBef>
              <a:spcAft>
                <a:spcPts val="0"/>
              </a:spcAft>
              <a:buClr>
                <a:srgbClr val="2A2929"/>
              </a:buClr>
              <a:buSzPts val="2800"/>
              <a:buNone/>
              <a:defRPr sz="2800">
                <a:solidFill>
                  <a:srgbClr val="2A2929"/>
                </a:solidFill>
              </a:defRPr>
            </a:lvl7pPr>
            <a:lvl8pPr lvl="7" rtl="0" algn="ctr">
              <a:lnSpc>
                <a:spcPct val="100000"/>
              </a:lnSpc>
              <a:spcBef>
                <a:spcPts val="0"/>
              </a:spcBef>
              <a:spcAft>
                <a:spcPts val="0"/>
              </a:spcAft>
              <a:buClr>
                <a:srgbClr val="2A2929"/>
              </a:buClr>
              <a:buSzPts val="2800"/>
              <a:buNone/>
              <a:defRPr sz="2800">
                <a:solidFill>
                  <a:srgbClr val="2A2929"/>
                </a:solidFill>
              </a:defRPr>
            </a:lvl8pPr>
            <a:lvl9pPr lvl="8" rtl="0" algn="ctr">
              <a:lnSpc>
                <a:spcPct val="100000"/>
              </a:lnSpc>
              <a:spcBef>
                <a:spcPts val="0"/>
              </a:spcBef>
              <a:spcAft>
                <a:spcPts val="0"/>
              </a:spcAft>
              <a:buClr>
                <a:srgbClr val="2A2929"/>
              </a:buClr>
              <a:buSzPts val="2800"/>
              <a:buNone/>
              <a:defRPr sz="2800">
                <a:solidFill>
                  <a:srgbClr val="2A292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 name="Shape 12"/>
        <p:cNvGrpSpPr/>
        <p:nvPr/>
      </p:nvGrpSpPr>
      <p:grpSpPr>
        <a:xfrm>
          <a:off x="0" y="0"/>
          <a:ext cx="0" cy="0"/>
          <a:chOff x="0" y="0"/>
          <a:chExt cx="0" cy="0"/>
        </a:xfrm>
      </p:grpSpPr>
      <p:sp>
        <p:nvSpPr>
          <p:cNvPr id="13" name="Google Shape;13;p3"/>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1670500" y="2542250"/>
            <a:ext cx="57975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200"/>
              <a:buNone/>
              <a:defRPr sz="52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15" name="Google Shape;15;p3"/>
          <p:cNvSpPr txBox="1"/>
          <p:nvPr>
            <p:ph idx="1" type="subTitle"/>
          </p:nvPr>
        </p:nvSpPr>
        <p:spPr>
          <a:xfrm>
            <a:off x="1670500" y="3740150"/>
            <a:ext cx="5797500" cy="3990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sz="1400">
                <a:solidFill>
                  <a:schemeClr val="lt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6" name="Google Shape;16;p3"/>
          <p:cNvSpPr txBox="1"/>
          <p:nvPr>
            <p:ph hasCustomPrompt="1" idx="2" type="title"/>
          </p:nvPr>
        </p:nvSpPr>
        <p:spPr>
          <a:xfrm>
            <a:off x="3775750" y="877525"/>
            <a:ext cx="15870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Font typeface="Staatliches"/>
              <a:buNone/>
              <a:defRPr sz="12000">
                <a:latin typeface="Staatliches"/>
                <a:ea typeface="Staatliches"/>
                <a:cs typeface="Staatliches"/>
                <a:sym typeface="Staatliches"/>
              </a:defRPr>
            </a:lvl2pPr>
            <a:lvl3pPr lvl="2" rtl="0" algn="ctr">
              <a:spcBef>
                <a:spcPts val="0"/>
              </a:spcBef>
              <a:spcAft>
                <a:spcPts val="0"/>
              </a:spcAft>
              <a:buSzPts val="12000"/>
              <a:buFont typeface="Staatliches"/>
              <a:buNone/>
              <a:defRPr sz="12000">
                <a:latin typeface="Staatliches"/>
                <a:ea typeface="Staatliches"/>
                <a:cs typeface="Staatliches"/>
                <a:sym typeface="Staatliches"/>
              </a:defRPr>
            </a:lvl3pPr>
            <a:lvl4pPr lvl="3" rtl="0" algn="ctr">
              <a:spcBef>
                <a:spcPts val="0"/>
              </a:spcBef>
              <a:spcAft>
                <a:spcPts val="0"/>
              </a:spcAft>
              <a:buSzPts val="12000"/>
              <a:buFont typeface="Staatliches"/>
              <a:buNone/>
              <a:defRPr sz="12000">
                <a:latin typeface="Staatliches"/>
                <a:ea typeface="Staatliches"/>
                <a:cs typeface="Staatliches"/>
                <a:sym typeface="Staatliches"/>
              </a:defRPr>
            </a:lvl4pPr>
            <a:lvl5pPr lvl="4" rtl="0" algn="ctr">
              <a:spcBef>
                <a:spcPts val="0"/>
              </a:spcBef>
              <a:spcAft>
                <a:spcPts val="0"/>
              </a:spcAft>
              <a:buSzPts val="12000"/>
              <a:buFont typeface="Staatliches"/>
              <a:buNone/>
              <a:defRPr sz="12000">
                <a:latin typeface="Staatliches"/>
                <a:ea typeface="Staatliches"/>
                <a:cs typeface="Staatliches"/>
                <a:sym typeface="Staatliches"/>
              </a:defRPr>
            </a:lvl5pPr>
            <a:lvl6pPr lvl="5" rtl="0" algn="ctr">
              <a:spcBef>
                <a:spcPts val="0"/>
              </a:spcBef>
              <a:spcAft>
                <a:spcPts val="0"/>
              </a:spcAft>
              <a:buSzPts val="12000"/>
              <a:buFont typeface="Staatliches"/>
              <a:buNone/>
              <a:defRPr sz="12000">
                <a:latin typeface="Staatliches"/>
                <a:ea typeface="Staatliches"/>
                <a:cs typeface="Staatliches"/>
                <a:sym typeface="Staatliches"/>
              </a:defRPr>
            </a:lvl6pPr>
            <a:lvl7pPr lvl="6" rtl="0" algn="ctr">
              <a:spcBef>
                <a:spcPts val="0"/>
              </a:spcBef>
              <a:spcAft>
                <a:spcPts val="0"/>
              </a:spcAft>
              <a:buSzPts val="12000"/>
              <a:buFont typeface="Staatliches"/>
              <a:buNone/>
              <a:defRPr sz="12000">
                <a:latin typeface="Staatliches"/>
                <a:ea typeface="Staatliches"/>
                <a:cs typeface="Staatliches"/>
                <a:sym typeface="Staatliches"/>
              </a:defRPr>
            </a:lvl7pPr>
            <a:lvl8pPr lvl="7" rtl="0" algn="ctr">
              <a:spcBef>
                <a:spcPts val="0"/>
              </a:spcBef>
              <a:spcAft>
                <a:spcPts val="0"/>
              </a:spcAft>
              <a:buSzPts val="12000"/>
              <a:buFont typeface="Staatliches"/>
              <a:buNone/>
              <a:defRPr sz="12000">
                <a:latin typeface="Staatliches"/>
                <a:ea typeface="Staatliches"/>
                <a:cs typeface="Staatliches"/>
                <a:sym typeface="Staatliches"/>
              </a:defRPr>
            </a:lvl8pPr>
            <a:lvl9pPr lvl="8" rtl="0" algn="ctr">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1_1">
    <p:bg>
      <p:bgPr>
        <a:solidFill>
          <a:schemeClr val="dk1"/>
        </a:solidFill>
      </p:bgPr>
    </p:bg>
    <p:spTree>
      <p:nvGrpSpPr>
        <p:cNvPr id="180" name="Shape 180"/>
        <p:cNvGrpSpPr/>
        <p:nvPr/>
      </p:nvGrpSpPr>
      <p:grpSpPr>
        <a:xfrm>
          <a:off x="0" y="0"/>
          <a:ext cx="0" cy="0"/>
          <a:chOff x="0" y="0"/>
          <a:chExt cx="0" cy="0"/>
        </a:xfrm>
      </p:grpSpPr>
      <p:sp>
        <p:nvSpPr>
          <p:cNvPr id="181" name="Google Shape;181;p21"/>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309">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5" name="Shape 18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7" name="Shape 17"/>
        <p:cNvGrpSpPr/>
        <p:nvPr/>
      </p:nvGrpSpPr>
      <p:grpSpPr>
        <a:xfrm>
          <a:off x="0" y="0"/>
          <a:ext cx="0" cy="0"/>
          <a:chOff x="0" y="0"/>
          <a:chExt cx="0" cy="0"/>
        </a:xfrm>
      </p:grpSpPr>
      <p:sp>
        <p:nvSpPr>
          <p:cNvPr id="18" name="Google Shape;18;p4"/>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18500" y="1526625"/>
            <a:ext cx="7706400" cy="3291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Font typeface="Abel"/>
              <a:buChar char="●"/>
              <a:defRPr sz="1200">
                <a:solidFill>
                  <a:schemeClr val="lt1"/>
                </a:solidFill>
              </a:defRPr>
            </a:lvl1pPr>
            <a:lvl2pPr indent="-317500" lvl="1" marL="914400" rtl="0">
              <a:spcBef>
                <a:spcPts val="0"/>
              </a:spcBef>
              <a:spcAft>
                <a:spcPts val="0"/>
              </a:spcAft>
              <a:buClr>
                <a:schemeClr val="lt1"/>
              </a:buClr>
              <a:buSzPts val="1400"/>
              <a:buFont typeface="Arial"/>
              <a:buChar char="○"/>
              <a:defRPr>
                <a:solidFill>
                  <a:schemeClr val="lt1"/>
                </a:solidFill>
              </a:defRPr>
            </a:lvl2pPr>
            <a:lvl3pPr indent="-317500" lvl="2" marL="1371600" rtl="0">
              <a:spcBef>
                <a:spcPts val="1600"/>
              </a:spcBef>
              <a:spcAft>
                <a:spcPts val="0"/>
              </a:spcAft>
              <a:buClr>
                <a:schemeClr val="lt1"/>
              </a:buClr>
              <a:buSzPts val="1400"/>
              <a:buFont typeface="Arial"/>
              <a:buChar char="■"/>
              <a:defRPr>
                <a:solidFill>
                  <a:schemeClr val="lt1"/>
                </a:solidFill>
              </a:defRPr>
            </a:lvl3pPr>
            <a:lvl4pPr indent="-317500" lvl="3" marL="1828800" rtl="0">
              <a:spcBef>
                <a:spcPts val="1600"/>
              </a:spcBef>
              <a:spcAft>
                <a:spcPts val="0"/>
              </a:spcAft>
              <a:buClr>
                <a:schemeClr val="lt1"/>
              </a:buClr>
              <a:buSzPts val="1400"/>
              <a:buFont typeface="Arial"/>
              <a:buChar char="●"/>
              <a:defRPr>
                <a:solidFill>
                  <a:schemeClr val="lt1"/>
                </a:solidFill>
              </a:defRPr>
            </a:lvl4pPr>
            <a:lvl5pPr indent="-317500" lvl="4" marL="2286000" rtl="0">
              <a:spcBef>
                <a:spcPts val="1600"/>
              </a:spcBef>
              <a:spcAft>
                <a:spcPts val="0"/>
              </a:spcAft>
              <a:buClr>
                <a:schemeClr val="lt1"/>
              </a:buClr>
              <a:buSzPts val="1400"/>
              <a:buFont typeface="Arial"/>
              <a:buChar char="○"/>
              <a:defRPr>
                <a:solidFill>
                  <a:schemeClr val="lt1"/>
                </a:solidFill>
              </a:defRPr>
            </a:lvl5pPr>
            <a:lvl6pPr indent="-317500" lvl="5" marL="2743200" rtl="0">
              <a:spcBef>
                <a:spcPts val="1600"/>
              </a:spcBef>
              <a:spcAft>
                <a:spcPts val="0"/>
              </a:spcAft>
              <a:buClr>
                <a:schemeClr val="lt1"/>
              </a:buClr>
              <a:buSzPts val="1400"/>
              <a:buFont typeface="Arial"/>
              <a:buChar char="■"/>
              <a:defRPr>
                <a:solidFill>
                  <a:schemeClr val="lt1"/>
                </a:solidFill>
              </a:defRPr>
            </a:lvl6pPr>
            <a:lvl7pPr indent="-317500" lvl="6" marL="3200400" rtl="0">
              <a:spcBef>
                <a:spcPts val="1600"/>
              </a:spcBef>
              <a:spcAft>
                <a:spcPts val="0"/>
              </a:spcAft>
              <a:buClr>
                <a:schemeClr val="lt1"/>
              </a:buClr>
              <a:buSzPts val="1400"/>
              <a:buFont typeface="Arial"/>
              <a:buChar char="●"/>
              <a:defRPr>
                <a:solidFill>
                  <a:schemeClr val="lt1"/>
                </a:solidFill>
              </a:defRPr>
            </a:lvl7pPr>
            <a:lvl8pPr indent="-317500" lvl="7" marL="3657600" rtl="0">
              <a:spcBef>
                <a:spcPts val="1600"/>
              </a:spcBef>
              <a:spcAft>
                <a:spcPts val="0"/>
              </a:spcAft>
              <a:buClr>
                <a:schemeClr val="lt1"/>
              </a:buClr>
              <a:buSzPts val="1400"/>
              <a:buFont typeface="Arial"/>
              <a:buChar char="○"/>
              <a:defRPr>
                <a:solidFill>
                  <a:schemeClr val="lt1"/>
                </a:solidFill>
              </a:defRPr>
            </a:lvl8pPr>
            <a:lvl9pPr indent="-317500" lvl="8" marL="4114800" rtl="0">
              <a:spcBef>
                <a:spcPts val="1600"/>
              </a:spcBef>
              <a:spcAft>
                <a:spcPts val="1600"/>
              </a:spcAft>
              <a:buClr>
                <a:schemeClr val="lt1"/>
              </a:buClr>
              <a:buSzPts val="1400"/>
              <a:buFont typeface="Arial"/>
              <a:buChar char="■"/>
              <a:defRPr>
                <a:solidFill>
                  <a:schemeClr val="lt1"/>
                </a:solidFill>
              </a:defRPr>
            </a:lvl9pPr>
          </a:lstStyle>
          <a:p/>
        </p:txBody>
      </p:sp>
      <p:sp>
        <p:nvSpPr>
          <p:cNvPr id="20" name="Google Shape;20;p4"/>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1" name="Shape 21"/>
        <p:cNvGrpSpPr/>
        <p:nvPr/>
      </p:nvGrpSpPr>
      <p:grpSpPr>
        <a:xfrm>
          <a:off x="0" y="0"/>
          <a:ext cx="0" cy="0"/>
          <a:chOff x="0" y="0"/>
          <a:chExt cx="0" cy="0"/>
        </a:xfrm>
      </p:grpSpPr>
      <p:sp>
        <p:nvSpPr>
          <p:cNvPr id="22" name="Google Shape;22;p5"/>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1" type="subTitle"/>
          </p:nvPr>
        </p:nvSpPr>
        <p:spPr>
          <a:xfrm>
            <a:off x="4617950" y="3452799"/>
            <a:ext cx="37104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2A2929"/>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24" name="Google Shape;24;p5"/>
          <p:cNvSpPr txBox="1"/>
          <p:nvPr>
            <p:ph idx="2" type="subTitle"/>
          </p:nvPr>
        </p:nvSpPr>
        <p:spPr>
          <a:xfrm>
            <a:off x="4617950" y="1260349"/>
            <a:ext cx="37104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25" name="Google Shape;25;p5"/>
          <p:cNvSpPr txBox="1"/>
          <p:nvPr>
            <p:ph type="ctrTitle"/>
          </p:nvPr>
        </p:nvSpPr>
        <p:spPr>
          <a:xfrm>
            <a:off x="4617950" y="425075"/>
            <a:ext cx="37104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30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26" name="Google Shape;26;p5"/>
          <p:cNvSpPr txBox="1"/>
          <p:nvPr>
            <p:ph idx="3" type="ctrTitle"/>
          </p:nvPr>
        </p:nvSpPr>
        <p:spPr>
          <a:xfrm>
            <a:off x="4617950" y="2613350"/>
            <a:ext cx="37104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30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27" name="Shape 27"/>
        <p:cNvGrpSpPr/>
        <p:nvPr/>
      </p:nvGrpSpPr>
      <p:grpSpPr>
        <a:xfrm>
          <a:off x="0" y="0"/>
          <a:ext cx="0" cy="0"/>
          <a:chOff x="0" y="0"/>
          <a:chExt cx="0" cy="0"/>
        </a:xfrm>
      </p:grpSpPr>
      <p:sp>
        <p:nvSpPr>
          <p:cNvPr id="28" name="Google Shape;28;p6"/>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6"/>
          <p:cNvGrpSpPr/>
          <p:nvPr/>
        </p:nvGrpSpPr>
        <p:grpSpPr>
          <a:xfrm>
            <a:off x="319500" y="0"/>
            <a:ext cx="8505000" cy="981750"/>
            <a:chOff x="319500" y="0"/>
            <a:chExt cx="8505000" cy="981750"/>
          </a:xfrm>
        </p:grpSpPr>
        <p:sp>
          <p:nvSpPr>
            <p:cNvPr id="30" name="Google Shape;30;p6"/>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6"/>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6" name="Shape 36"/>
        <p:cNvGrpSpPr/>
        <p:nvPr/>
      </p:nvGrpSpPr>
      <p:grpSpPr>
        <a:xfrm>
          <a:off x="0" y="0"/>
          <a:ext cx="0" cy="0"/>
          <a:chOff x="0" y="0"/>
          <a:chExt cx="0" cy="0"/>
        </a:xfrm>
      </p:grpSpPr>
      <p:sp>
        <p:nvSpPr>
          <p:cNvPr id="37" name="Google Shape;37;p7"/>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idx="1" type="subTitle"/>
          </p:nvPr>
        </p:nvSpPr>
        <p:spPr>
          <a:xfrm>
            <a:off x="4121900" y="2652225"/>
            <a:ext cx="4302900" cy="176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F3F3F3"/>
              </a:buClr>
              <a:buSzPts val="1100"/>
              <a:buNone/>
              <a:defRPr sz="1400">
                <a:solidFill>
                  <a:srgbClr val="2A2929"/>
                </a:solidFill>
              </a:defRPr>
            </a:lvl1pPr>
            <a:lvl2pPr lvl="1" rtl="0" algn="r">
              <a:lnSpc>
                <a:spcPct val="100000"/>
              </a:lnSpc>
              <a:spcBef>
                <a:spcPts val="0"/>
              </a:spcBef>
              <a:spcAft>
                <a:spcPts val="0"/>
              </a:spcAft>
              <a:buClr>
                <a:srgbClr val="F3F3F3"/>
              </a:buClr>
              <a:buSzPts val="1100"/>
              <a:buNone/>
              <a:defRPr sz="1100">
                <a:solidFill>
                  <a:srgbClr val="F3F3F3"/>
                </a:solidFill>
              </a:defRPr>
            </a:lvl2pPr>
            <a:lvl3pPr lvl="2" rtl="0" algn="r">
              <a:lnSpc>
                <a:spcPct val="100000"/>
              </a:lnSpc>
              <a:spcBef>
                <a:spcPts val="0"/>
              </a:spcBef>
              <a:spcAft>
                <a:spcPts val="0"/>
              </a:spcAft>
              <a:buClr>
                <a:srgbClr val="F3F3F3"/>
              </a:buClr>
              <a:buSzPts val="1100"/>
              <a:buNone/>
              <a:defRPr sz="1100">
                <a:solidFill>
                  <a:srgbClr val="F3F3F3"/>
                </a:solidFill>
              </a:defRPr>
            </a:lvl3pPr>
            <a:lvl4pPr lvl="3" rtl="0" algn="r">
              <a:lnSpc>
                <a:spcPct val="100000"/>
              </a:lnSpc>
              <a:spcBef>
                <a:spcPts val="0"/>
              </a:spcBef>
              <a:spcAft>
                <a:spcPts val="0"/>
              </a:spcAft>
              <a:buClr>
                <a:srgbClr val="F3F3F3"/>
              </a:buClr>
              <a:buSzPts val="1100"/>
              <a:buNone/>
              <a:defRPr sz="1100">
                <a:solidFill>
                  <a:srgbClr val="F3F3F3"/>
                </a:solidFill>
              </a:defRPr>
            </a:lvl4pPr>
            <a:lvl5pPr lvl="4" rtl="0" algn="r">
              <a:lnSpc>
                <a:spcPct val="100000"/>
              </a:lnSpc>
              <a:spcBef>
                <a:spcPts val="0"/>
              </a:spcBef>
              <a:spcAft>
                <a:spcPts val="0"/>
              </a:spcAft>
              <a:buClr>
                <a:srgbClr val="F3F3F3"/>
              </a:buClr>
              <a:buSzPts val="1100"/>
              <a:buNone/>
              <a:defRPr sz="1100">
                <a:solidFill>
                  <a:srgbClr val="F3F3F3"/>
                </a:solidFill>
              </a:defRPr>
            </a:lvl5pPr>
            <a:lvl6pPr lvl="5" rtl="0" algn="r">
              <a:lnSpc>
                <a:spcPct val="100000"/>
              </a:lnSpc>
              <a:spcBef>
                <a:spcPts val="0"/>
              </a:spcBef>
              <a:spcAft>
                <a:spcPts val="0"/>
              </a:spcAft>
              <a:buClr>
                <a:srgbClr val="F3F3F3"/>
              </a:buClr>
              <a:buSzPts val="1100"/>
              <a:buNone/>
              <a:defRPr sz="1100">
                <a:solidFill>
                  <a:srgbClr val="F3F3F3"/>
                </a:solidFill>
              </a:defRPr>
            </a:lvl6pPr>
            <a:lvl7pPr lvl="6" rtl="0" algn="r">
              <a:lnSpc>
                <a:spcPct val="100000"/>
              </a:lnSpc>
              <a:spcBef>
                <a:spcPts val="0"/>
              </a:spcBef>
              <a:spcAft>
                <a:spcPts val="0"/>
              </a:spcAft>
              <a:buClr>
                <a:srgbClr val="F3F3F3"/>
              </a:buClr>
              <a:buSzPts val="1100"/>
              <a:buNone/>
              <a:defRPr sz="1100">
                <a:solidFill>
                  <a:srgbClr val="F3F3F3"/>
                </a:solidFill>
              </a:defRPr>
            </a:lvl7pPr>
            <a:lvl8pPr lvl="7" rtl="0" algn="r">
              <a:lnSpc>
                <a:spcPct val="100000"/>
              </a:lnSpc>
              <a:spcBef>
                <a:spcPts val="0"/>
              </a:spcBef>
              <a:spcAft>
                <a:spcPts val="0"/>
              </a:spcAft>
              <a:buClr>
                <a:srgbClr val="F3F3F3"/>
              </a:buClr>
              <a:buSzPts val="1100"/>
              <a:buNone/>
              <a:defRPr sz="1100">
                <a:solidFill>
                  <a:srgbClr val="F3F3F3"/>
                </a:solidFill>
              </a:defRPr>
            </a:lvl8pPr>
            <a:lvl9pPr lvl="8" rtl="0" algn="r">
              <a:lnSpc>
                <a:spcPct val="100000"/>
              </a:lnSpc>
              <a:spcBef>
                <a:spcPts val="0"/>
              </a:spcBef>
              <a:spcAft>
                <a:spcPts val="0"/>
              </a:spcAft>
              <a:buClr>
                <a:srgbClr val="F3F3F3"/>
              </a:buClr>
              <a:buSzPts val="1100"/>
              <a:buNone/>
              <a:defRPr sz="1100">
                <a:solidFill>
                  <a:srgbClr val="F3F3F3"/>
                </a:solidFill>
              </a:defRPr>
            </a:lvl9pPr>
          </a:lstStyle>
          <a:p/>
        </p:txBody>
      </p:sp>
      <p:sp>
        <p:nvSpPr>
          <p:cNvPr id="39" name="Google Shape;39;p7"/>
          <p:cNvSpPr txBox="1"/>
          <p:nvPr>
            <p:ph type="ctrTitle"/>
          </p:nvPr>
        </p:nvSpPr>
        <p:spPr>
          <a:xfrm>
            <a:off x="4070400" y="472200"/>
            <a:ext cx="4354500" cy="1705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2400"/>
              <a:buNone/>
              <a:defRPr sz="48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0" name="Shape 40"/>
        <p:cNvGrpSpPr/>
        <p:nvPr/>
      </p:nvGrpSpPr>
      <p:grpSpPr>
        <a:xfrm>
          <a:off x="0" y="0"/>
          <a:ext cx="0" cy="0"/>
          <a:chOff x="0" y="0"/>
          <a:chExt cx="0" cy="0"/>
        </a:xfrm>
      </p:grpSpPr>
      <p:sp>
        <p:nvSpPr>
          <p:cNvPr id="41" name="Google Shape;41;p8"/>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title"/>
          </p:nvPr>
        </p:nvSpPr>
        <p:spPr>
          <a:xfrm>
            <a:off x="3537201" y="1551150"/>
            <a:ext cx="4887600" cy="204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4800"/>
              <a:buNone/>
              <a:defRPr sz="7200"/>
            </a:lvl1pPr>
            <a:lvl2pPr lvl="1" rtl="0">
              <a:spcBef>
                <a:spcPts val="0"/>
              </a:spcBef>
              <a:spcAft>
                <a:spcPts val="0"/>
              </a:spcAft>
              <a:buClr>
                <a:srgbClr val="F3F3F3"/>
              </a:buClr>
              <a:buSzPts val="4800"/>
              <a:buNone/>
              <a:defRPr b="1" sz="4800">
                <a:solidFill>
                  <a:srgbClr val="F3F3F3"/>
                </a:solidFill>
              </a:defRPr>
            </a:lvl2pPr>
            <a:lvl3pPr lvl="2" rtl="0">
              <a:spcBef>
                <a:spcPts val="0"/>
              </a:spcBef>
              <a:spcAft>
                <a:spcPts val="0"/>
              </a:spcAft>
              <a:buClr>
                <a:srgbClr val="F3F3F3"/>
              </a:buClr>
              <a:buSzPts val="4800"/>
              <a:buNone/>
              <a:defRPr b="1" sz="4800">
                <a:solidFill>
                  <a:srgbClr val="F3F3F3"/>
                </a:solidFill>
              </a:defRPr>
            </a:lvl3pPr>
            <a:lvl4pPr lvl="3" rtl="0">
              <a:spcBef>
                <a:spcPts val="0"/>
              </a:spcBef>
              <a:spcAft>
                <a:spcPts val="0"/>
              </a:spcAft>
              <a:buClr>
                <a:srgbClr val="F3F3F3"/>
              </a:buClr>
              <a:buSzPts val="4800"/>
              <a:buNone/>
              <a:defRPr b="1" sz="4800">
                <a:solidFill>
                  <a:srgbClr val="F3F3F3"/>
                </a:solidFill>
              </a:defRPr>
            </a:lvl4pPr>
            <a:lvl5pPr lvl="4" rtl="0">
              <a:spcBef>
                <a:spcPts val="0"/>
              </a:spcBef>
              <a:spcAft>
                <a:spcPts val="0"/>
              </a:spcAft>
              <a:buClr>
                <a:srgbClr val="F3F3F3"/>
              </a:buClr>
              <a:buSzPts val="4800"/>
              <a:buNone/>
              <a:defRPr b="1" sz="4800">
                <a:solidFill>
                  <a:srgbClr val="F3F3F3"/>
                </a:solidFill>
              </a:defRPr>
            </a:lvl5pPr>
            <a:lvl6pPr lvl="5" rtl="0">
              <a:spcBef>
                <a:spcPts val="0"/>
              </a:spcBef>
              <a:spcAft>
                <a:spcPts val="0"/>
              </a:spcAft>
              <a:buClr>
                <a:srgbClr val="F3F3F3"/>
              </a:buClr>
              <a:buSzPts val="4800"/>
              <a:buNone/>
              <a:defRPr b="1" sz="4800">
                <a:solidFill>
                  <a:srgbClr val="F3F3F3"/>
                </a:solidFill>
              </a:defRPr>
            </a:lvl6pPr>
            <a:lvl7pPr lvl="6" rtl="0">
              <a:spcBef>
                <a:spcPts val="0"/>
              </a:spcBef>
              <a:spcAft>
                <a:spcPts val="0"/>
              </a:spcAft>
              <a:buClr>
                <a:srgbClr val="F3F3F3"/>
              </a:buClr>
              <a:buSzPts val="4800"/>
              <a:buNone/>
              <a:defRPr b="1" sz="4800">
                <a:solidFill>
                  <a:srgbClr val="F3F3F3"/>
                </a:solidFill>
              </a:defRPr>
            </a:lvl7pPr>
            <a:lvl8pPr lvl="7" rtl="0">
              <a:spcBef>
                <a:spcPts val="0"/>
              </a:spcBef>
              <a:spcAft>
                <a:spcPts val="0"/>
              </a:spcAft>
              <a:buClr>
                <a:srgbClr val="F3F3F3"/>
              </a:buClr>
              <a:buSzPts val="4800"/>
              <a:buNone/>
              <a:defRPr b="1" sz="4800">
                <a:solidFill>
                  <a:srgbClr val="F3F3F3"/>
                </a:solidFill>
              </a:defRPr>
            </a:lvl8pPr>
            <a:lvl9pPr lvl="8" rtl="0">
              <a:spcBef>
                <a:spcPts val="0"/>
              </a:spcBef>
              <a:spcAft>
                <a:spcPts val="0"/>
              </a:spcAft>
              <a:buClr>
                <a:srgbClr val="F3F3F3"/>
              </a:buClr>
              <a:buSzPts val="4800"/>
              <a:buNone/>
              <a:defRPr b="1" sz="4800">
                <a:solidFill>
                  <a:srgbClr val="F3F3F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3" name="Shape 43"/>
        <p:cNvGrpSpPr/>
        <p:nvPr/>
      </p:nvGrpSpPr>
      <p:grpSpPr>
        <a:xfrm>
          <a:off x="0" y="0"/>
          <a:ext cx="0" cy="0"/>
          <a:chOff x="0" y="0"/>
          <a:chExt cx="0" cy="0"/>
        </a:xfrm>
      </p:grpSpPr>
      <p:sp>
        <p:nvSpPr>
          <p:cNvPr id="44" name="Google Shape;44;p9"/>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9"/>
          <p:cNvGrpSpPr/>
          <p:nvPr/>
        </p:nvGrpSpPr>
        <p:grpSpPr>
          <a:xfrm>
            <a:off x="314000" y="2020325"/>
            <a:ext cx="8510400" cy="1625025"/>
            <a:chOff x="314000" y="2020325"/>
            <a:chExt cx="8510400" cy="1625025"/>
          </a:xfrm>
        </p:grpSpPr>
        <p:sp>
          <p:nvSpPr>
            <p:cNvPr id="46" name="Google Shape;46;p9"/>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9"/>
            <p:cNvGrpSpPr/>
            <p:nvPr/>
          </p:nvGrpSpPr>
          <p:grpSpPr>
            <a:xfrm>
              <a:off x="3524825" y="2020325"/>
              <a:ext cx="2076362" cy="641924"/>
              <a:chOff x="3527575" y="0"/>
              <a:chExt cx="2076362" cy="641924"/>
            </a:xfrm>
          </p:grpSpPr>
          <p:sp>
            <p:nvSpPr>
              <p:cNvPr id="48" name="Google Shape;48;p9"/>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 name="Google Shape;49;p9"/>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0" name="Google Shape;50;p9"/>
              <p:cNvGrpSpPr/>
              <p:nvPr/>
            </p:nvGrpSpPr>
            <p:grpSpPr>
              <a:xfrm>
                <a:off x="5557050" y="0"/>
                <a:ext cx="46887" cy="641924"/>
                <a:chOff x="2783050" y="0"/>
                <a:chExt cx="46887" cy="641924"/>
              </a:xfrm>
            </p:grpSpPr>
            <p:sp>
              <p:nvSpPr>
                <p:cNvPr id="51" name="Google Shape;51;p9"/>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 name="Google Shape;52;p9"/>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53" name="Google Shape;53;p9"/>
          <p:cNvGrpSpPr/>
          <p:nvPr/>
        </p:nvGrpSpPr>
        <p:grpSpPr>
          <a:xfrm>
            <a:off x="3291400" y="0"/>
            <a:ext cx="2555700" cy="2301750"/>
            <a:chOff x="3294150" y="0"/>
            <a:chExt cx="2555700" cy="2301750"/>
          </a:xfrm>
        </p:grpSpPr>
        <p:sp>
          <p:nvSpPr>
            <p:cNvPr id="54" name="Google Shape;54;p9"/>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9"/>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9"/>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7" name="Google Shape;57;p9"/>
            <p:cNvGrpSpPr/>
            <p:nvPr/>
          </p:nvGrpSpPr>
          <p:grpSpPr>
            <a:xfrm>
              <a:off x="5557050" y="0"/>
              <a:ext cx="46887" cy="641924"/>
              <a:chOff x="2783050" y="0"/>
              <a:chExt cx="46887" cy="641924"/>
            </a:xfrm>
          </p:grpSpPr>
          <p:sp>
            <p:nvSpPr>
              <p:cNvPr id="58" name="Google Shape;58;p9"/>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9"/>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60" name="Google Shape;60;p9"/>
          <p:cNvSpPr txBox="1"/>
          <p:nvPr>
            <p:ph type="ctrTitle"/>
          </p:nvPr>
        </p:nvSpPr>
        <p:spPr>
          <a:xfrm>
            <a:off x="1670500" y="2542250"/>
            <a:ext cx="57975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200"/>
              <a:buNone/>
              <a:defRPr sz="52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61" name="Google Shape;61;p9"/>
          <p:cNvSpPr txBox="1"/>
          <p:nvPr>
            <p:ph idx="1" type="subTitle"/>
          </p:nvPr>
        </p:nvSpPr>
        <p:spPr>
          <a:xfrm>
            <a:off x="1670500" y="3740150"/>
            <a:ext cx="5797500" cy="3990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sz="1400">
                <a:solidFill>
                  <a:schemeClr val="lt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2" name="Google Shape;62;p9"/>
          <p:cNvSpPr txBox="1"/>
          <p:nvPr>
            <p:ph hasCustomPrompt="1" idx="2" type="title"/>
          </p:nvPr>
        </p:nvSpPr>
        <p:spPr>
          <a:xfrm>
            <a:off x="3775750" y="877525"/>
            <a:ext cx="15870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Font typeface="Staatliches"/>
              <a:buNone/>
              <a:defRPr sz="12000">
                <a:latin typeface="Staatliches"/>
                <a:ea typeface="Staatliches"/>
                <a:cs typeface="Staatliches"/>
                <a:sym typeface="Staatliches"/>
              </a:defRPr>
            </a:lvl2pPr>
            <a:lvl3pPr lvl="2" rtl="0" algn="ctr">
              <a:spcBef>
                <a:spcPts val="0"/>
              </a:spcBef>
              <a:spcAft>
                <a:spcPts val="0"/>
              </a:spcAft>
              <a:buSzPts val="12000"/>
              <a:buFont typeface="Staatliches"/>
              <a:buNone/>
              <a:defRPr sz="12000">
                <a:latin typeface="Staatliches"/>
                <a:ea typeface="Staatliches"/>
                <a:cs typeface="Staatliches"/>
                <a:sym typeface="Staatliches"/>
              </a:defRPr>
            </a:lvl3pPr>
            <a:lvl4pPr lvl="3" rtl="0" algn="ctr">
              <a:spcBef>
                <a:spcPts val="0"/>
              </a:spcBef>
              <a:spcAft>
                <a:spcPts val="0"/>
              </a:spcAft>
              <a:buSzPts val="12000"/>
              <a:buFont typeface="Staatliches"/>
              <a:buNone/>
              <a:defRPr sz="12000">
                <a:latin typeface="Staatliches"/>
                <a:ea typeface="Staatliches"/>
                <a:cs typeface="Staatliches"/>
                <a:sym typeface="Staatliches"/>
              </a:defRPr>
            </a:lvl4pPr>
            <a:lvl5pPr lvl="4" rtl="0" algn="ctr">
              <a:spcBef>
                <a:spcPts val="0"/>
              </a:spcBef>
              <a:spcAft>
                <a:spcPts val="0"/>
              </a:spcAft>
              <a:buSzPts val="12000"/>
              <a:buFont typeface="Staatliches"/>
              <a:buNone/>
              <a:defRPr sz="12000">
                <a:latin typeface="Staatliches"/>
                <a:ea typeface="Staatliches"/>
                <a:cs typeface="Staatliches"/>
                <a:sym typeface="Staatliches"/>
              </a:defRPr>
            </a:lvl5pPr>
            <a:lvl6pPr lvl="5" rtl="0" algn="ctr">
              <a:spcBef>
                <a:spcPts val="0"/>
              </a:spcBef>
              <a:spcAft>
                <a:spcPts val="0"/>
              </a:spcAft>
              <a:buSzPts val="12000"/>
              <a:buFont typeface="Staatliches"/>
              <a:buNone/>
              <a:defRPr sz="12000">
                <a:latin typeface="Staatliches"/>
                <a:ea typeface="Staatliches"/>
                <a:cs typeface="Staatliches"/>
                <a:sym typeface="Staatliches"/>
              </a:defRPr>
            </a:lvl6pPr>
            <a:lvl7pPr lvl="6" rtl="0" algn="ctr">
              <a:spcBef>
                <a:spcPts val="0"/>
              </a:spcBef>
              <a:spcAft>
                <a:spcPts val="0"/>
              </a:spcAft>
              <a:buSzPts val="12000"/>
              <a:buFont typeface="Staatliches"/>
              <a:buNone/>
              <a:defRPr sz="12000">
                <a:latin typeface="Staatliches"/>
                <a:ea typeface="Staatliches"/>
                <a:cs typeface="Staatliches"/>
                <a:sym typeface="Staatliches"/>
              </a:defRPr>
            </a:lvl7pPr>
            <a:lvl8pPr lvl="7" rtl="0" algn="ctr">
              <a:spcBef>
                <a:spcPts val="0"/>
              </a:spcBef>
              <a:spcAft>
                <a:spcPts val="0"/>
              </a:spcAft>
              <a:buSzPts val="12000"/>
              <a:buFont typeface="Staatliches"/>
              <a:buNone/>
              <a:defRPr sz="12000">
                <a:latin typeface="Staatliches"/>
                <a:ea typeface="Staatliches"/>
                <a:cs typeface="Staatliches"/>
                <a:sym typeface="Staatliches"/>
              </a:defRPr>
            </a:lvl8pPr>
            <a:lvl9pPr lvl="8" rtl="0" algn="ctr">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63" name="Shape 63"/>
        <p:cNvGrpSpPr/>
        <p:nvPr/>
      </p:nvGrpSpPr>
      <p:grpSpPr>
        <a:xfrm>
          <a:off x="0" y="0"/>
          <a:ext cx="0" cy="0"/>
          <a:chOff x="0" y="0"/>
          <a:chExt cx="0" cy="0"/>
        </a:xfrm>
      </p:grpSpPr>
      <p:sp>
        <p:nvSpPr>
          <p:cNvPr id="64" name="Google Shape;64;p10"/>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10"/>
          <p:cNvGrpSpPr/>
          <p:nvPr/>
        </p:nvGrpSpPr>
        <p:grpSpPr>
          <a:xfrm>
            <a:off x="319500" y="0"/>
            <a:ext cx="8505000" cy="981750"/>
            <a:chOff x="319500" y="0"/>
            <a:chExt cx="8505000" cy="981750"/>
          </a:xfrm>
        </p:grpSpPr>
        <p:sp>
          <p:nvSpPr>
            <p:cNvPr id="66" name="Google Shape;66;p10"/>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0"/>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1pPr>
            <a:lvl2pPr lvl="1"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2pPr>
            <a:lvl3pPr lvl="2"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3pPr>
            <a:lvl4pPr lvl="3"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4pPr>
            <a:lvl5pPr lvl="4"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5pPr>
            <a:lvl6pPr lvl="5"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6pPr>
            <a:lvl7pPr lvl="6"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7pPr>
            <a:lvl8pPr lvl="7"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8pPr>
            <a:lvl9pPr lvl="8"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092329"/>
              </a:buClr>
              <a:buSzPts val="1800"/>
              <a:buFont typeface="Barlow"/>
              <a:buChar char="●"/>
              <a:defRPr sz="1800">
                <a:solidFill>
                  <a:srgbClr val="092329"/>
                </a:solidFill>
                <a:latin typeface="Barlow"/>
                <a:ea typeface="Barlow"/>
                <a:cs typeface="Barlow"/>
                <a:sym typeface="Barlow"/>
              </a:defRPr>
            </a:lvl1pPr>
            <a:lvl2pPr indent="-317500" lvl="1" marL="9144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2pPr>
            <a:lvl3pPr indent="-317500" lvl="2" marL="13716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3pPr>
            <a:lvl4pPr indent="-317500" lvl="3" marL="18288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4pPr>
            <a:lvl5pPr indent="-317500" lvl="4" marL="22860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5pPr>
            <a:lvl6pPr indent="-317500" lvl="5" marL="27432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6pPr>
            <a:lvl7pPr indent="-317500" lvl="6" marL="32004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7pPr>
            <a:lvl8pPr indent="-317500" lvl="7" marL="36576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8pPr>
            <a:lvl9pPr indent="-317500" lvl="8" marL="4114800" rtl="0">
              <a:lnSpc>
                <a:spcPct val="115000"/>
              </a:lnSpc>
              <a:spcBef>
                <a:spcPts val="1600"/>
              </a:spcBef>
              <a:spcAft>
                <a:spcPts val="1600"/>
              </a:spcAft>
              <a:buClr>
                <a:srgbClr val="092329"/>
              </a:buClr>
              <a:buSzPts val="1400"/>
              <a:buFont typeface="Barlow"/>
              <a:buChar char="■"/>
              <a:defRPr>
                <a:solidFill>
                  <a:srgbClr val="092329"/>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2" name="Shape 182"/>
        <p:cNvGrpSpPr/>
        <p:nvPr/>
      </p:nvGrpSpPr>
      <p:grpSpPr>
        <a:xfrm>
          <a:off x="0" y="0"/>
          <a:ext cx="0" cy="0"/>
          <a:chOff x="0" y="0"/>
          <a:chExt cx="0" cy="0"/>
        </a:xfrm>
      </p:grpSpPr>
      <p:sp>
        <p:nvSpPr>
          <p:cNvPr id="183" name="Google Shape;183;p2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4" name="Google Shape;184;p2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8" r:id="rId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stackoverflow.com/questions/38067704/how-to-change-the-datetime-format-in-pandas" TargetMode="External"/><Relationship Id="rId4" Type="http://schemas.openxmlformats.org/officeDocument/2006/relationships/hyperlink" Target="https://datascientyst.com/convert-datetime-day-of-week-name-number-in-pandas/" TargetMode="External"/><Relationship Id="rId9" Type="http://schemas.openxmlformats.org/officeDocument/2006/relationships/hyperlink" Target="https://altair-viz.github.io/gallery/index.html#interactive-charts" TargetMode="External"/><Relationship Id="rId5" Type="http://schemas.openxmlformats.org/officeDocument/2006/relationships/hyperlink" Target="https://towardsdatascience.com/decision-trees-explained-3ec41632ceb6" TargetMode="External"/><Relationship Id="rId6" Type="http://schemas.openxmlformats.org/officeDocument/2006/relationships/hyperlink" Target="https://stackoverflow.com/questions/59447378/sklearn-plot-tree-plot-is-too-small" TargetMode="External"/><Relationship Id="rId7" Type="http://schemas.openxmlformats.org/officeDocument/2006/relationships/hyperlink" Target="https://analyticsindiamag.com/when-to-use-one-hot-encoding-in-deep-learning/" TargetMode="External"/><Relationship Id="rId8" Type="http://schemas.openxmlformats.org/officeDocument/2006/relationships/hyperlink" Target="https://machinelearningmastery.com/one-hot-encoding-for-categorical-dat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9" name="Shape 189"/>
        <p:cNvGrpSpPr/>
        <p:nvPr/>
      </p:nvGrpSpPr>
      <p:grpSpPr>
        <a:xfrm>
          <a:off x="0" y="0"/>
          <a:ext cx="0" cy="0"/>
          <a:chOff x="0" y="0"/>
          <a:chExt cx="0" cy="0"/>
        </a:xfrm>
      </p:grpSpPr>
      <p:sp>
        <p:nvSpPr>
          <p:cNvPr id="190" name="Google Shape;190;p24"/>
          <p:cNvSpPr/>
          <p:nvPr/>
        </p:nvSpPr>
        <p:spPr>
          <a:xfrm rot="6780025">
            <a:off x="2546359" y="1825328"/>
            <a:ext cx="4384781" cy="5520537"/>
          </a:xfrm>
          <a:prstGeom prst="chord">
            <a:avLst>
              <a:gd fmla="val 2700000" name="adj1"/>
              <a:gd fmla="val 16122190" name="adj2"/>
            </a:avLst>
          </a:prstGeom>
          <a:solidFill>
            <a:srgbClr val="83C3A9">
              <a:alpha val="37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4"/>
          <p:cNvGrpSpPr/>
          <p:nvPr/>
        </p:nvGrpSpPr>
        <p:grpSpPr>
          <a:xfrm>
            <a:off x="319500" y="0"/>
            <a:ext cx="8505000" cy="1948350"/>
            <a:chOff x="319500" y="0"/>
            <a:chExt cx="8505000" cy="1948350"/>
          </a:xfrm>
        </p:grpSpPr>
        <p:sp>
          <p:nvSpPr>
            <p:cNvPr id="192" name="Google Shape;192;p24"/>
            <p:cNvSpPr/>
            <p:nvPr/>
          </p:nvSpPr>
          <p:spPr>
            <a:xfrm>
              <a:off x="319500" y="363150"/>
              <a:ext cx="8505000" cy="1585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24"/>
          <p:cNvSpPr txBox="1"/>
          <p:nvPr>
            <p:ph idx="1" type="subTitle"/>
          </p:nvPr>
        </p:nvSpPr>
        <p:spPr>
          <a:xfrm>
            <a:off x="3521775" y="1489000"/>
            <a:ext cx="8070300" cy="183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Presented by: Shawn</a:t>
            </a:r>
            <a:endParaRPr>
              <a:solidFill>
                <a:schemeClr val="lt1"/>
              </a:solidFill>
            </a:endParaRPr>
          </a:p>
          <a:p>
            <a:pPr indent="0" lvl="0" marL="0" rtl="0" algn="l">
              <a:spcBef>
                <a:spcPts val="0"/>
              </a:spcBef>
              <a:spcAft>
                <a:spcPts val="0"/>
              </a:spcAft>
              <a:buNone/>
            </a:pPr>
            <a:r>
              <a:rPr lang="en">
                <a:solidFill>
                  <a:schemeClr val="lt1"/>
                </a:solidFill>
              </a:rPr>
              <a:t>									     Nicole</a:t>
            </a:r>
            <a:endParaRPr>
              <a:solidFill>
                <a:schemeClr val="lt1"/>
              </a:solidFill>
            </a:endParaRPr>
          </a:p>
          <a:p>
            <a:pPr indent="0" lvl="0" marL="0" rtl="0" algn="l">
              <a:spcBef>
                <a:spcPts val="0"/>
              </a:spcBef>
              <a:spcAft>
                <a:spcPts val="0"/>
              </a:spcAft>
              <a:buNone/>
            </a:pPr>
            <a:r>
              <a:rPr lang="en">
                <a:solidFill>
                  <a:schemeClr val="lt1"/>
                </a:solidFill>
              </a:rPr>
              <a:t>									     Yong Jian</a:t>
            </a:r>
            <a:endParaRPr>
              <a:solidFill>
                <a:schemeClr val="lt1"/>
              </a:solidFill>
            </a:endParaRPr>
          </a:p>
          <a:p>
            <a:pPr indent="0" lvl="0" marL="0" rtl="0" algn="l">
              <a:spcBef>
                <a:spcPts val="0"/>
              </a:spcBef>
              <a:spcAft>
                <a:spcPts val="0"/>
              </a:spcAft>
              <a:buNone/>
            </a:pPr>
            <a:r>
              <a:t/>
            </a:r>
            <a:endParaRPr/>
          </a:p>
        </p:txBody>
      </p:sp>
      <p:sp>
        <p:nvSpPr>
          <p:cNvPr id="198" name="Google Shape;198;p24"/>
          <p:cNvSpPr txBox="1"/>
          <p:nvPr>
            <p:ph type="ctrTitle"/>
          </p:nvPr>
        </p:nvSpPr>
        <p:spPr>
          <a:xfrm>
            <a:off x="536850" y="770875"/>
            <a:ext cx="80703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SC1005 Mini Project Group 5</a:t>
            </a:r>
            <a:endParaRPr/>
          </a:p>
        </p:txBody>
      </p:sp>
      <p:grpSp>
        <p:nvGrpSpPr>
          <p:cNvPr id="199" name="Google Shape;199;p24"/>
          <p:cNvGrpSpPr/>
          <p:nvPr/>
        </p:nvGrpSpPr>
        <p:grpSpPr>
          <a:xfrm>
            <a:off x="1226130" y="2372228"/>
            <a:ext cx="6581758" cy="2771271"/>
            <a:chOff x="1226130" y="2372228"/>
            <a:chExt cx="6581758" cy="2771271"/>
          </a:xfrm>
        </p:grpSpPr>
        <p:grpSp>
          <p:nvGrpSpPr>
            <p:cNvPr id="200" name="Google Shape;200;p24"/>
            <p:cNvGrpSpPr/>
            <p:nvPr/>
          </p:nvGrpSpPr>
          <p:grpSpPr>
            <a:xfrm>
              <a:off x="6887360" y="3082240"/>
              <a:ext cx="739266" cy="1280073"/>
              <a:chOff x="6887360" y="2941940"/>
              <a:chExt cx="739266" cy="1280073"/>
            </a:xfrm>
          </p:grpSpPr>
          <p:sp>
            <p:nvSpPr>
              <p:cNvPr id="201" name="Google Shape;201;p24"/>
              <p:cNvSpPr/>
              <p:nvPr/>
            </p:nvSpPr>
            <p:spPr>
              <a:xfrm>
                <a:off x="7242421" y="3003260"/>
                <a:ext cx="200248" cy="1218753"/>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7422846" y="3619498"/>
                <a:ext cx="203780" cy="251659"/>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7397338" y="3419253"/>
                <a:ext cx="202112" cy="230859"/>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7374085" y="3226169"/>
                <a:ext cx="148150" cy="269024"/>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7329151" y="3064972"/>
                <a:ext cx="123426" cy="217614"/>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7279998" y="2941940"/>
                <a:ext cx="85947" cy="171501"/>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7090939" y="2952144"/>
                <a:ext cx="162474" cy="89675"/>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7089565" y="3107945"/>
                <a:ext cx="219576" cy="95562"/>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7126945" y="3272674"/>
                <a:ext cx="220851" cy="117931"/>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090350" y="3435147"/>
                <a:ext cx="295122" cy="139025"/>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7139209" y="3640984"/>
                <a:ext cx="271772" cy="137652"/>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6887360" y="3373925"/>
                <a:ext cx="447393" cy="585143"/>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rgbClr val="57B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4"/>
            <p:cNvGrpSpPr/>
            <p:nvPr/>
          </p:nvGrpSpPr>
          <p:grpSpPr>
            <a:xfrm>
              <a:off x="6624299" y="3909024"/>
              <a:ext cx="1183589" cy="1135687"/>
              <a:chOff x="6624299" y="3768724"/>
              <a:chExt cx="1183589" cy="1135687"/>
            </a:xfrm>
          </p:grpSpPr>
          <p:sp>
            <p:nvSpPr>
              <p:cNvPr id="214" name="Google Shape;214;p24"/>
              <p:cNvSpPr/>
              <p:nvPr/>
            </p:nvSpPr>
            <p:spPr>
              <a:xfrm>
                <a:off x="6624299" y="3768724"/>
                <a:ext cx="1183589" cy="1135687"/>
              </a:xfrm>
              <a:custGeom>
                <a:rect b="b" l="l" r="r" t="t"/>
                <a:pathLst>
                  <a:path extrusionOk="0" h="16818" w="17528">
                    <a:moveTo>
                      <a:pt x="6461" y="1"/>
                    </a:moveTo>
                    <a:lnTo>
                      <a:pt x="6181" y="995"/>
                    </a:lnTo>
                    <a:cubicBezTo>
                      <a:pt x="3904" y="1986"/>
                      <a:pt x="379" y="8178"/>
                      <a:pt x="0" y="15230"/>
                    </a:cubicBezTo>
                    <a:cubicBezTo>
                      <a:pt x="2013" y="15905"/>
                      <a:pt x="8158" y="16552"/>
                      <a:pt x="8588" y="16552"/>
                    </a:cubicBezTo>
                    <a:cubicBezTo>
                      <a:pt x="8588" y="16552"/>
                      <a:pt x="9016" y="16817"/>
                      <a:pt x="10035" y="16817"/>
                    </a:cubicBezTo>
                    <a:cubicBezTo>
                      <a:pt x="10544" y="16817"/>
                      <a:pt x="11201" y="16751"/>
                      <a:pt x="12025" y="16552"/>
                    </a:cubicBezTo>
                    <a:cubicBezTo>
                      <a:pt x="16197" y="13758"/>
                      <a:pt x="16927" y="4369"/>
                      <a:pt x="16927" y="4369"/>
                    </a:cubicBezTo>
                    <a:lnTo>
                      <a:pt x="17527" y="3265"/>
                    </a:lnTo>
                    <a:lnTo>
                      <a:pt x="64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7041621" y="3835914"/>
                <a:ext cx="740351" cy="1068159"/>
              </a:xfrm>
              <a:custGeom>
                <a:rect b="b" l="l" r="r" t="t"/>
                <a:pathLst>
                  <a:path extrusionOk="0" h="15818" w="10964">
                    <a:moveTo>
                      <a:pt x="1" y="0"/>
                    </a:moveTo>
                    <a:lnTo>
                      <a:pt x="2672" y="880"/>
                    </a:lnTo>
                    <a:lnTo>
                      <a:pt x="5352" y="1753"/>
                    </a:lnTo>
                    <a:cubicBezTo>
                      <a:pt x="7079" y="2312"/>
                      <a:pt x="8810" y="2855"/>
                      <a:pt x="10537" y="3403"/>
                    </a:cubicBezTo>
                    <a:lnTo>
                      <a:pt x="10537" y="3403"/>
                    </a:lnTo>
                    <a:cubicBezTo>
                      <a:pt x="9540" y="4087"/>
                      <a:pt x="8613" y="4859"/>
                      <a:pt x="7744" y="5699"/>
                    </a:cubicBezTo>
                    <a:cubicBezTo>
                      <a:pt x="6832" y="6579"/>
                      <a:pt x="5987" y="7538"/>
                      <a:pt x="5277" y="8596"/>
                    </a:cubicBezTo>
                    <a:cubicBezTo>
                      <a:pt x="4922" y="9124"/>
                      <a:pt x="4614" y="9685"/>
                      <a:pt x="4354" y="10265"/>
                    </a:cubicBezTo>
                    <a:cubicBezTo>
                      <a:pt x="4089" y="10845"/>
                      <a:pt x="3876" y="11449"/>
                      <a:pt x="3754" y="12073"/>
                    </a:cubicBezTo>
                    <a:cubicBezTo>
                      <a:pt x="3623" y="12696"/>
                      <a:pt x="3576" y="13335"/>
                      <a:pt x="3623" y="13971"/>
                    </a:cubicBezTo>
                    <a:cubicBezTo>
                      <a:pt x="3679" y="14606"/>
                      <a:pt x="3825" y="15226"/>
                      <a:pt x="4046" y="15818"/>
                    </a:cubicBezTo>
                    <a:cubicBezTo>
                      <a:pt x="3845" y="15218"/>
                      <a:pt x="3714" y="14598"/>
                      <a:pt x="3679" y="13967"/>
                    </a:cubicBezTo>
                    <a:cubicBezTo>
                      <a:pt x="3652" y="13335"/>
                      <a:pt x="3723" y="12708"/>
                      <a:pt x="3856" y="12096"/>
                    </a:cubicBezTo>
                    <a:cubicBezTo>
                      <a:pt x="3987" y="11481"/>
                      <a:pt x="4212" y="10889"/>
                      <a:pt x="4476" y="10321"/>
                    </a:cubicBezTo>
                    <a:cubicBezTo>
                      <a:pt x="4745" y="9752"/>
                      <a:pt x="5060" y="9208"/>
                      <a:pt x="5419" y="8690"/>
                    </a:cubicBezTo>
                    <a:cubicBezTo>
                      <a:pt x="6126" y="7649"/>
                      <a:pt x="6967" y="6701"/>
                      <a:pt x="7874" y="5833"/>
                    </a:cubicBezTo>
                    <a:cubicBezTo>
                      <a:pt x="8332" y="5399"/>
                      <a:pt x="8805" y="4984"/>
                      <a:pt x="9295" y="4586"/>
                    </a:cubicBezTo>
                    <a:cubicBezTo>
                      <a:pt x="9780" y="4188"/>
                      <a:pt x="10282" y="3800"/>
                      <a:pt x="10803" y="3454"/>
                    </a:cubicBezTo>
                    <a:lnTo>
                      <a:pt x="10964" y="3343"/>
                    </a:lnTo>
                    <a:lnTo>
                      <a:pt x="10779" y="3284"/>
                    </a:lnTo>
                    <a:cubicBezTo>
                      <a:pt x="8983" y="2727"/>
                      <a:pt x="7191" y="2163"/>
                      <a:pt x="5396" y="1622"/>
                    </a:cubicBezTo>
                    <a:lnTo>
                      <a:pt x="2700" y="802"/>
                    </a:lnTo>
                    <a:lnTo>
                      <a:pt x="1" y="0"/>
                    </a:ln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6946271" y="3962191"/>
                <a:ext cx="539124" cy="246613"/>
              </a:xfrm>
              <a:custGeom>
                <a:rect b="b" l="l" r="r" t="t"/>
                <a:pathLst>
                  <a:path extrusionOk="0" h="3652" w="7984">
                    <a:moveTo>
                      <a:pt x="722" y="1"/>
                    </a:moveTo>
                    <a:lnTo>
                      <a:pt x="0" y="1287"/>
                    </a:lnTo>
                    <a:lnTo>
                      <a:pt x="6788" y="3651"/>
                    </a:lnTo>
                    <a:lnTo>
                      <a:pt x="7984" y="2176"/>
                    </a:lnTo>
                    <a:lnTo>
                      <a:pt x="72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4"/>
            <p:cNvGrpSpPr/>
            <p:nvPr/>
          </p:nvGrpSpPr>
          <p:grpSpPr>
            <a:xfrm>
              <a:off x="6047342" y="3566591"/>
              <a:ext cx="748667" cy="1466372"/>
              <a:chOff x="6047342" y="3426291"/>
              <a:chExt cx="748667" cy="1466372"/>
            </a:xfrm>
          </p:grpSpPr>
          <p:sp>
            <p:nvSpPr>
              <p:cNvPr id="218" name="Google Shape;218;p24"/>
              <p:cNvSpPr/>
              <p:nvPr/>
            </p:nvSpPr>
            <p:spPr>
              <a:xfrm>
                <a:off x="6047342" y="3437770"/>
                <a:ext cx="423521" cy="1454892"/>
              </a:xfrm>
              <a:custGeom>
                <a:rect b="b" l="l" r="r" t="t"/>
                <a:pathLst>
                  <a:path extrusionOk="0" h="21545" w="6272">
                    <a:moveTo>
                      <a:pt x="2017" y="0"/>
                    </a:moveTo>
                    <a:lnTo>
                      <a:pt x="2017" y="4653"/>
                    </a:lnTo>
                    <a:cubicBezTo>
                      <a:pt x="462" y="5268"/>
                      <a:pt x="1" y="6563"/>
                      <a:pt x="1" y="7676"/>
                    </a:cubicBezTo>
                    <a:lnTo>
                      <a:pt x="1" y="20423"/>
                    </a:lnTo>
                    <a:cubicBezTo>
                      <a:pt x="1" y="21043"/>
                      <a:pt x="502" y="21544"/>
                      <a:pt x="1121" y="21544"/>
                    </a:cubicBezTo>
                    <a:lnTo>
                      <a:pt x="5151" y="21544"/>
                    </a:lnTo>
                    <a:cubicBezTo>
                      <a:pt x="5770" y="21544"/>
                      <a:pt x="6271" y="21043"/>
                      <a:pt x="6271" y="20423"/>
                    </a:cubicBezTo>
                    <a:lnTo>
                      <a:pt x="6271" y="7676"/>
                    </a:lnTo>
                    <a:cubicBezTo>
                      <a:pt x="6271" y="6563"/>
                      <a:pt x="5921" y="5048"/>
                      <a:pt x="4255" y="4653"/>
                    </a:cubicBezTo>
                    <a:lnTo>
                      <a:pt x="4255" y="0"/>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6171525" y="3426291"/>
                <a:ext cx="175161" cy="41665"/>
              </a:xfrm>
              <a:custGeom>
                <a:rect b="b" l="l" r="r" t="t"/>
                <a:pathLst>
                  <a:path extrusionOk="0" h="617" w="2594">
                    <a:moveTo>
                      <a:pt x="33" y="1"/>
                    </a:moveTo>
                    <a:cubicBezTo>
                      <a:pt x="13" y="1"/>
                      <a:pt x="0" y="12"/>
                      <a:pt x="0" y="32"/>
                    </a:cubicBezTo>
                    <a:lnTo>
                      <a:pt x="0" y="616"/>
                    </a:lnTo>
                    <a:lnTo>
                      <a:pt x="2594" y="616"/>
                    </a:lnTo>
                    <a:lnTo>
                      <a:pt x="2594" y="32"/>
                    </a:lnTo>
                    <a:cubicBezTo>
                      <a:pt x="2594" y="12"/>
                      <a:pt x="2581" y="1"/>
                      <a:pt x="256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6174429" y="3453774"/>
                <a:ext cx="27550" cy="14181"/>
              </a:xfrm>
              <a:custGeom>
                <a:rect b="b" l="l" r="r" t="t"/>
                <a:pathLst>
                  <a:path extrusionOk="0" h="210" w="408">
                    <a:moveTo>
                      <a:pt x="206" y="0"/>
                    </a:moveTo>
                    <a:cubicBezTo>
                      <a:pt x="92" y="0"/>
                      <a:pt x="1" y="91"/>
                      <a:pt x="1" y="201"/>
                    </a:cubicBezTo>
                    <a:lnTo>
                      <a:pt x="1"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6202993" y="3453774"/>
                <a:ext cx="27213" cy="14181"/>
              </a:xfrm>
              <a:custGeom>
                <a:rect b="b" l="l" r="r" t="t"/>
                <a:pathLst>
                  <a:path extrusionOk="0" h="210" w="403">
                    <a:moveTo>
                      <a:pt x="201" y="0"/>
                    </a:moveTo>
                    <a:cubicBezTo>
                      <a:pt x="91" y="0"/>
                      <a:pt x="0" y="91"/>
                      <a:pt x="0" y="201"/>
                    </a:cubicBezTo>
                    <a:lnTo>
                      <a:pt x="0" y="209"/>
                    </a:lnTo>
                    <a:lnTo>
                      <a:pt x="403" y="209"/>
                    </a:lnTo>
                    <a:lnTo>
                      <a:pt x="403" y="201"/>
                    </a:lnTo>
                    <a:cubicBezTo>
                      <a:pt x="403" y="91"/>
                      <a:pt x="312" y="0"/>
                      <a:pt x="201"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6231288" y="3453774"/>
                <a:ext cx="27483" cy="14181"/>
              </a:xfrm>
              <a:custGeom>
                <a:rect b="b" l="l" r="r" t="t"/>
                <a:pathLst>
                  <a:path extrusionOk="0" h="210" w="407">
                    <a:moveTo>
                      <a:pt x="201" y="0"/>
                    </a:moveTo>
                    <a:cubicBezTo>
                      <a:pt x="90" y="0"/>
                      <a:pt x="0" y="91"/>
                      <a:pt x="0" y="201"/>
                    </a:cubicBezTo>
                    <a:lnTo>
                      <a:pt x="0" y="209"/>
                    </a:lnTo>
                    <a:lnTo>
                      <a:pt x="406" y="209"/>
                    </a:lnTo>
                    <a:lnTo>
                      <a:pt x="406" y="201"/>
                    </a:lnTo>
                    <a:cubicBezTo>
                      <a:pt x="406" y="91"/>
                      <a:pt x="315" y="0"/>
                      <a:pt x="201"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6259447" y="3453774"/>
                <a:ext cx="27550" cy="14181"/>
              </a:xfrm>
              <a:custGeom>
                <a:rect b="b" l="l" r="r" t="t"/>
                <a:pathLst>
                  <a:path extrusionOk="0" h="210" w="408">
                    <a:moveTo>
                      <a:pt x="206" y="0"/>
                    </a:moveTo>
                    <a:cubicBezTo>
                      <a:pt x="92" y="0"/>
                      <a:pt x="1" y="91"/>
                      <a:pt x="1" y="201"/>
                    </a:cubicBezTo>
                    <a:lnTo>
                      <a:pt x="1" y="209"/>
                    </a:lnTo>
                    <a:lnTo>
                      <a:pt x="407" y="209"/>
                    </a:lnTo>
                    <a:lnTo>
                      <a:pt x="407" y="201"/>
                    </a:lnTo>
                    <a:cubicBezTo>
                      <a:pt x="407" y="91"/>
                      <a:pt x="317"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6288011" y="3453774"/>
                <a:ext cx="27213" cy="14181"/>
              </a:xfrm>
              <a:custGeom>
                <a:rect b="b" l="l" r="r" t="t"/>
                <a:pathLst>
                  <a:path extrusionOk="0" h="210" w="403">
                    <a:moveTo>
                      <a:pt x="202" y="0"/>
                    </a:moveTo>
                    <a:cubicBezTo>
                      <a:pt x="91" y="0"/>
                      <a:pt x="0" y="91"/>
                      <a:pt x="0" y="201"/>
                    </a:cubicBezTo>
                    <a:lnTo>
                      <a:pt x="0" y="209"/>
                    </a:lnTo>
                    <a:lnTo>
                      <a:pt x="403" y="209"/>
                    </a:lnTo>
                    <a:lnTo>
                      <a:pt x="403" y="201"/>
                    </a:lnTo>
                    <a:cubicBezTo>
                      <a:pt x="403" y="91"/>
                      <a:pt x="312"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6316237" y="3453774"/>
                <a:ext cx="27550" cy="14181"/>
              </a:xfrm>
              <a:custGeom>
                <a:rect b="b" l="l" r="r" t="t"/>
                <a:pathLst>
                  <a:path extrusionOk="0" h="210" w="408">
                    <a:moveTo>
                      <a:pt x="202" y="0"/>
                    </a:moveTo>
                    <a:cubicBezTo>
                      <a:pt x="92" y="0"/>
                      <a:pt x="1" y="91"/>
                      <a:pt x="1" y="201"/>
                    </a:cubicBezTo>
                    <a:lnTo>
                      <a:pt x="1" y="209"/>
                    </a:lnTo>
                    <a:lnTo>
                      <a:pt x="407" y="209"/>
                    </a:lnTo>
                    <a:lnTo>
                      <a:pt x="407" y="201"/>
                    </a:lnTo>
                    <a:cubicBezTo>
                      <a:pt x="407" y="91"/>
                      <a:pt x="316"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6178751" y="3524071"/>
                <a:ext cx="160711" cy="92581"/>
              </a:xfrm>
              <a:custGeom>
                <a:rect b="b" l="l" r="r" t="t"/>
                <a:pathLst>
                  <a:path extrusionOk="0" h="1371" w="2380">
                    <a:moveTo>
                      <a:pt x="1188" y="1"/>
                    </a:moveTo>
                    <a:cubicBezTo>
                      <a:pt x="912" y="1"/>
                      <a:pt x="671" y="167"/>
                      <a:pt x="565" y="407"/>
                    </a:cubicBezTo>
                    <a:lnTo>
                      <a:pt x="0" y="407"/>
                    </a:lnTo>
                    <a:lnTo>
                      <a:pt x="0" y="968"/>
                    </a:lnTo>
                    <a:lnTo>
                      <a:pt x="565" y="968"/>
                    </a:lnTo>
                    <a:cubicBezTo>
                      <a:pt x="671" y="1205"/>
                      <a:pt x="912" y="1371"/>
                      <a:pt x="1188" y="1371"/>
                    </a:cubicBezTo>
                    <a:cubicBezTo>
                      <a:pt x="1469" y="1371"/>
                      <a:pt x="1709" y="1205"/>
                      <a:pt x="1815" y="968"/>
                    </a:cubicBezTo>
                    <a:lnTo>
                      <a:pt x="2380" y="968"/>
                    </a:lnTo>
                    <a:lnTo>
                      <a:pt x="2380" y="407"/>
                    </a:lnTo>
                    <a:lnTo>
                      <a:pt x="1815" y="407"/>
                    </a:lnTo>
                    <a:cubicBezTo>
                      <a:pt x="1709" y="167"/>
                      <a:pt x="1469" y="1"/>
                      <a:pt x="118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6077729" y="3997643"/>
                <a:ext cx="362748" cy="413474"/>
              </a:xfrm>
              <a:custGeom>
                <a:rect b="b" l="l" r="r" t="t"/>
                <a:pathLst>
                  <a:path extrusionOk="0" h="6123" w="5372">
                    <a:moveTo>
                      <a:pt x="1" y="1"/>
                    </a:moveTo>
                    <a:lnTo>
                      <a:pt x="1" y="6122"/>
                    </a:lnTo>
                    <a:lnTo>
                      <a:pt x="5371" y="6122"/>
                    </a:lnTo>
                    <a:lnTo>
                      <a:pt x="537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p:nvPr/>
            </p:nvSpPr>
            <p:spPr>
              <a:xfrm>
                <a:off x="6372488" y="3437770"/>
                <a:ext cx="423521" cy="1454892"/>
              </a:xfrm>
              <a:custGeom>
                <a:rect b="b" l="l" r="r" t="t"/>
                <a:pathLst>
                  <a:path extrusionOk="0" h="21545" w="6272">
                    <a:moveTo>
                      <a:pt x="2017" y="0"/>
                    </a:moveTo>
                    <a:lnTo>
                      <a:pt x="2017" y="4653"/>
                    </a:lnTo>
                    <a:cubicBezTo>
                      <a:pt x="466" y="5268"/>
                      <a:pt x="0" y="6563"/>
                      <a:pt x="0" y="7676"/>
                    </a:cubicBezTo>
                    <a:lnTo>
                      <a:pt x="0" y="20423"/>
                    </a:lnTo>
                    <a:cubicBezTo>
                      <a:pt x="0" y="21043"/>
                      <a:pt x="501" y="21544"/>
                      <a:pt x="1121" y="21544"/>
                    </a:cubicBezTo>
                    <a:lnTo>
                      <a:pt x="5150" y="21544"/>
                    </a:lnTo>
                    <a:cubicBezTo>
                      <a:pt x="5770" y="21544"/>
                      <a:pt x="6271" y="21043"/>
                      <a:pt x="6271" y="20423"/>
                    </a:cubicBezTo>
                    <a:lnTo>
                      <a:pt x="6271" y="7676"/>
                    </a:lnTo>
                    <a:cubicBezTo>
                      <a:pt x="6271" y="6563"/>
                      <a:pt x="5924" y="5048"/>
                      <a:pt x="4255" y="4653"/>
                    </a:cubicBezTo>
                    <a:lnTo>
                      <a:pt x="4255" y="0"/>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6496672" y="3426291"/>
                <a:ext cx="175161" cy="41665"/>
              </a:xfrm>
              <a:custGeom>
                <a:rect b="b" l="l" r="r" t="t"/>
                <a:pathLst>
                  <a:path extrusionOk="0" h="617" w="2594">
                    <a:moveTo>
                      <a:pt x="32" y="1"/>
                    </a:moveTo>
                    <a:cubicBezTo>
                      <a:pt x="16" y="1"/>
                      <a:pt x="1" y="12"/>
                      <a:pt x="1" y="32"/>
                    </a:cubicBezTo>
                    <a:lnTo>
                      <a:pt x="1" y="616"/>
                    </a:lnTo>
                    <a:lnTo>
                      <a:pt x="2593" y="616"/>
                    </a:lnTo>
                    <a:lnTo>
                      <a:pt x="2593" y="32"/>
                    </a:lnTo>
                    <a:cubicBezTo>
                      <a:pt x="2593" y="12"/>
                      <a:pt x="2582" y="1"/>
                      <a:pt x="256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6499575" y="3453774"/>
                <a:ext cx="27550" cy="14181"/>
              </a:xfrm>
              <a:custGeom>
                <a:rect b="b" l="l" r="r" t="t"/>
                <a:pathLst>
                  <a:path extrusionOk="0" h="210" w="408">
                    <a:moveTo>
                      <a:pt x="206" y="0"/>
                    </a:moveTo>
                    <a:cubicBezTo>
                      <a:pt x="91" y="0"/>
                      <a:pt x="0" y="91"/>
                      <a:pt x="0" y="201"/>
                    </a:cubicBezTo>
                    <a:cubicBezTo>
                      <a:pt x="0" y="206"/>
                      <a:pt x="5" y="206"/>
                      <a:pt x="5" y="209"/>
                    </a:cubicBezTo>
                    <a:lnTo>
                      <a:pt x="408" y="209"/>
                    </a:lnTo>
                    <a:lnTo>
                      <a:pt x="408" y="201"/>
                    </a:lnTo>
                    <a:cubicBezTo>
                      <a:pt x="408" y="91"/>
                      <a:pt x="317"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6528072" y="3453774"/>
                <a:ext cx="27550" cy="14181"/>
              </a:xfrm>
              <a:custGeom>
                <a:rect b="b" l="l" r="r" t="t"/>
                <a:pathLst>
                  <a:path extrusionOk="0" h="210" w="408">
                    <a:moveTo>
                      <a:pt x="203" y="0"/>
                    </a:moveTo>
                    <a:cubicBezTo>
                      <a:pt x="92" y="0"/>
                      <a:pt x="1" y="91"/>
                      <a:pt x="1" y="201"/>
                    </a:cubicBezTo>
                    <a:lnTo>
                      <a:pt x="1" y="209"/>
                    </a:lnTo>
                    <a:lnTo>
                      <a:pt x="403" y="209"/>
                    </a:lnTo>
                    <a:cubicBezTo>
                      <a:pt x="403" y="206"/>
                      <a:pt x="407" y="206"/>
                      <a:pt x="407" y="201"/>
                    </a:cubicBezTo>
                    <a:cubicBezTo>
                      <a:pt x="407" y="91"/>
                      <a:pt x="317" y="0"/>
                      <a:pt x="203"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6556366" y="3453774"/>
                <a:ext cx="27483" cy="14181"/>
              </a:xfrm>
              <a:custGeom>
                <a:rect b="b" l="l" r="r" t="t"/>
                <a:pathLst>
                  <a:path extrusionOk="0" h="210" w="407">
                    <a:moveTo>
                      <a:pt x="206" y="0"/>
                    </a:moveTo>
                    <a:cubicBezTo>
                      <a:pt x="91" y="0"/>
                      <a:pt x="0" y="91"/>
                      <a:pt x="0" y="201"/>
                    </a:cubicBezTo>
                    <a:lnTo>
                      <a:pt x="0"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6584660" y="3453774"/>
                <a:ext cx="27483" cy="14181"/>
              </a:xfrm>
              <a:custGeom>
                <a:rect b="b" l="l" r="r" t="t"/>
                <a:pathLst>
                  <a:path extrusionOk="0" h="210" w="407">
                    <a:moveTo>
                      <a:pt x="205" y="0"/>
                    </a:moveTo>
                    <a:cubicBezTo>
                      <a:pt x="95" y="0"/>
                      <a:pt x="0" y="91"/>
                      <a:pt x="0" y="201"/>
                    </a:cubicBezTo>
                    <a:cubicBezTo>
                      <a:pt x="0" y="206"/>
                      <a:pt x="4" y="206"/>
                      <a:pt x="4" y="209"/>
                    </a:cubicBezTo>
                    <a:lnTo>
                      <a:pt x="406" y="209"/>
                    </a:lnTo>
                    <a:lnTo>
                      <a:pt x="406" y="201"/>
                    </a:lnTo>
                    <a:cubicBezTo>
                      <a:pt x="406" y="91"/>
                      <a:pt x="315" y="0"/>
                      <a:pt x="205"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6613089" y="3453774"/>
                <a:ext cx="27550" cy="14181"/>
              </a:xfrm>
              <a:custGeom>
                <a:rect b="b" l="l" r="r" t="t"/>
                <a:pathLst>
                  <a:path extrusionOk="0" h="210" w="408">
                    <a:moveTo>
                      <a:pt x="202" y="0"/>
                    </a:moveTo>
                    <a:cubicBezTo>
                      <a:pt x="91" y="0"/>
                      <a:pt x="1" y="91"/>
                      <a:pt x="1" y="201"/>
                    </a:cubicBezTo>
                    <a:lnTo>
                      <a:pt x="1" y="209"/>
                    </a:lnTo>
                    <a:lnTo>
                      <a:pt x="408" y="209"/>
                    </a:lnTo>
                    <a:lnTo>
                      <a:pt x="408" y="201"/>
                    </a:lnTo>
                    <a:cubicBezTo>
                      <a:pt x="408" y="91"/>
                      <a:pt x="317"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6641384" y="3453774"/>
                <a:ext cx="27483" cy="14181"/>
              </a:xfrm>
              <a:custGeom>
                <a:rect b="b" l="l" r="r" t="t"/>
                <a:pathLst>
                  <a:path extrusionOk="0" h="210" w="407">
                    <a:moveTo>
                      <a:pt x="206" y="0"/>
                    </a:moveTo>
                    <a:cubicBezTo>
                      <a:pt x="91" y="0"/>
                      <a:pt x="0" y="91"/>
                      <a:pt x="0" y="201"/>
                    </a:cubicBezTo>
                    <a:lnTo>
                      <a:pt x="0"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6503830" y="3524071"/>
                <a:ext cx="160846" cy="92581"/>
              </a:xfrm>
              <a:custGeom>
                <a:rect b="b" l="l" r="r" t="t"/>
                <a:pathLst>
                  <a:path extrusionOk="0" h="1371" w="2382">
                    <a:moveTo>
                      <a:pt x="1192" y="1"/>
                    </a:moveTo>
                    <a:cubicBezTo>
                      <a:pt x="913" y="1"/>
                      <a:pt x="671" y="167"/>
                      <a:pt x="565" y="407"/>
                    </a:cubicBezTo>
                    <a:lnTo>
                      <a:pt x="1" y="407"/>
                    </a:lnTo>
                    <a:lnTo>
                      <a:pt x="1" y="968"/>
                    </a:lnTo>
                    <a:lnTo>
                      <a:pt x="565" y="968"/>
                    </a:lnTo>
                    <a:cubicBezTo>
                      <a:pt x="671" y="1205"/>
                      <a:pt x="913" y="1371"/>
                      <a:pt x="1192" y="1371"/>
                    </a:cubicBezTo>
                    <a:cubicBezTo>
                      <a:pt x="1469" y="1371"/>
                      <a:pt x="1709" y="1205"/>
                      <a:pt x="1817" y="968"/>
                    </a:cubicBezTo>
                    <a:lnTo>
                      <a:pt x="2381" y="968"/>
                    </a:lnTo>
                    <a:lnTo>
                      <a:pt x="2381" y="407"/>
                    </a:lnTo>
                    <a:lnTo>
                      <a:pt x="1817" y="407"/>
                    </a:lnTo>
                    <a:cubicBezTo>
                      <a:pt x="1709" y="167"/>
                      <a:pt x="1469" y="1"/>
                      <a:pt x="119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6402876" y="3997643"/>
                <a:ext cx="363018" cy="413474"/>
              </a:xfrm>
              <a:custGeom>
                <a:rect b="b" l="l" r="r" t="t"/>
                <a:pathLst>
                  <a:path extrusionOk="0" h="6123" w="5376">
                    <a:moveTo>
                      <a:pt x="0" y="1"/>
                    </a:moveTo>
                    <a:lnTo>
                      <a:pt x="0" y="6122"/>
                    </a:lnTo>
                    <a:lnTo>
                      <a:pt x="5375" y="6122"/>
                    </a:lnTo>
                    <a:lnTo>
                      <a:pt x="537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4"/>
            <p:cNvGrpSpPr/>
            <p:nvPr/>
          </p:nvGrpSpPr>
          <p:grpSpPr>
            <a:xfrm>
              <a:off x="5516776" y="4506239"/>
              <a:ext cx="484766" cy="520573"/>
              <a:chOff x="5516776" y="4365939"/>
              <a:chExt cx="484766" cy="520573"/>
            </a:xfrm>
          </p:grpSpPr>
          <p:sp>
            <p:nvSpPr>
              <p:cNvPr id="239" name="Google Shape;239;p24"/>
              <p:cNvSpPr/>
              <p:nvPr/>
            </p:nvSpPr>
            <p:spPr>
              <a:xfrm>
                <a:off x="5516776" y="4552586"/>
                <a:ext cx="484766" cy="333926"/>
              </a:xfrm>
              <a:custGeom>
                <a:rect b="b" l="l" r="r" t="t"/>
                <a:pathLst>
                  <a:path extrusionOk="0" h="4945" w="7179">
                    <a:moveTo>
                      <a:pt x="2192" y="0"/>
                    </a:moveTo>
                    <a:cubicBezTo>
                      <a:pt x="1465" y="0"/>
                      <a:pt x="761" y="359"/>
                      <a:pt x="533" y="1622"/>
                    </a:cubicBezTo>
                    <a:cubicBezTo>
                      <a:pt x="0" y="4546"/>
                      <a:pt x="2991" y="4944"/>
                      <a:pt x="2991" y="4944"/>
                    </a:cubicBezTo>
                    <a:cubicBezTo>
                      <a:pt x="7044" y="4944"/>
                      <a:pt x="7179" y="1223"/>
                      <a:pt x="6113" y="690"/>
                    </a:cubicBezTo>
                    <a:cubicBezTo>
                      <a:pt x="5727" y="496"/>
                      <a:pt x="5361" y="434"/>
                      <a:pt x="5052" y="434"/>
                    </a:cubicBezTo>
                    <a:cubicBezTo>
                      <a:pt x="4511" y="434"/>
                      <a:pt x="4144" y="622"/>
                      <a:pt x="4144" y="622"/>
                    </a:cubicBezTo>
                    <a:cubicBezTo>
                      <a:pt x="4144" y="622"/>
                      <a:pt x="3149" y="0"/>
                      <a:pt x="2192" y="0"/>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5674521" y="4402674"/>
                <a:ext cx="135929" cy="195494"/>
              </a:xfrm>
              <a:custGeom>
                <a:rect b="b" l="l" r="r" t="t"/>
                <a:pathLst>
                  <a:path extrusionOk="0" h="2895" w="2013">
                    <a:moveTo>
                      <a:pt x="56" y="1"/>
                    </a:moveTo>
                    <a:cubicBezTo>
                      <a:pt x="37" y="1"/>
                      <a:pt x="18" y="13"/>
                      <a:pt x="12" y="33"/>
                    </a:cubicBezTo>
                    <a:cubicBezTo>
                      <a:pt x="0" y="57"/>
                      <a:pt x="12" y="84"/>
                      <a:pt x="36" y="96"/>
                    </a:cubicBezTo>
                    <a:cubicBezTo>
                      <a:pt x="1907" y="937"/>
                      <a:pt x="1761" y="2819"/>
                      <a:pt x="1757" y="2839"/>
                    </a:cubicBezTo>
                    <a:cubicBezTo>
                      <a:pt x="1757" y="2866"/>
                      <a:pt x="1776" y="2890"/>
                      <a:pt x="1804" y="2895"/>
                    </a:cubicBezTo>
                    <a:lnTo>
                      <a:pt x="1808" y="2895"/>
                    </a:lnTo>
                    <a:cubicBezTo>
                      <a:pt x="1832" y="2895"/>
                      <a:pt x="1856" y="2875"/>
                      <a:pt x="1859" y="2847"/>
                    </a:cubicBezTo>
                    <a:cubicBezTo>
                      <a:pt x="1859" y="2827"/>
                      <a:pt x="2013" y="873"/>
                      <a:pt x="76" y="6"/>
                    </a:cubicBezTo>
                    <a:cubicBezTo>
                      <a:pt x="70" y="3"/>
                      <a:pt x="63" y="1"/>
                      <a:pt x="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5777433" y="4365939"/>
                <a:ext cx="174554" cy="134381"/>
              </a:xfrm>
              <a:custGeom>
                <a:rect b="b" l="l" r="r" t="t"/>
                <a:pathLst>
                  <a:path extrusionOk="0" h="1990" w="2585">
                    <a:moveTo>
                      <a:pt x="1530" y="1"/>
                    </a:moveTo>
                    <a:cubicBezTo>
                      <a:pt x="120" y="1"/>
                      <a:pt x="0" y="1989"/>
                      <a:pt x="0" y="1989"/>
                    </a:cubicBezTo>
                    <a:cubicBezTo>
                      <a:pt x="0" y="1989"/>
                      <a:pt x="2585" y="1792"/>
                      <a:pt x="2075" y="88"/>
                    </a:cubicBezTo>
                    <a:cubicBezTo>
                      <a:pt x="1875" y="28"/>
                      <a:pt x="1694" y="1"/>
                      <a:pt x="1530" y="1"/>
                    </a:cubicBezTo>
                    <a:close/>
                  </a:path>
                </a:pathLst>
              </a:custGeom>
              <a:solidFill>
                <a:srgbClr val="57B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4"/>
            <p:cNvGrpSpPr/>
            <p:nvPr/>
          </p:nvGrpSpPr>
          <p:grpSpPr>
            <a:xfrm>
              <a:off x="2841934" y="2372228"/>
              <a:ext cx="3787511" cy="2695038"/>
              <a:chOff x="2841934" y="2231928"/>
              <a:chExt cx="3787511" cy="2695038"/>
            </a:xfrm>
          </p:grpSpPr>
          <p:sp>
            <p:nvSpPr>
              <p:cNvPr id="243" name="Google Shape;243;p24"/>
              <p:cNvSpPr/>
              <p:nvPr/>
            </p:nvSpPr>
            <p:spPr>
              <a:xfrm>
                <a:off x="3757273" y="2231928"/>
                <a:ext cx="749737" cy="680886"/>
              </a:xfrm>
              <a:custGeom>
                <a:rect b="b" l="l" r="r" t="t"/>
                <a:pathLst>
                  <a:path extrusionOk="0" h="10083" w="11103">
                    <a:moveTo>
                      <a:pt x="8442" y="0"/>
                    </a:moveTo>
                    <a:cubicBezTo>
                      <a:pt x="6391" y="0"/>
                      <a:pt x="3033" y="2296"/>
                      <a:pt x="1714" y="3883"/>
                    </a:cubicBezTo>
                    <a:cubicBezTo>
                      <a:pt x="1" y="5947"/>
                      <a:pt x="554" y="6744"/>
                      <a:pt x="554" y="6744"/>
                    </a:cubicBezTo>
                    <a:lnTo>
                      <a:pt x="1000" y="10078"/>
                    </a:lnTo>
                    <a:cubicBezTo>
                      <a:pt x="1000" y="10078"/>
                      <a:pt x="2477" y="10082"/>
                      <a:pt x="3442" y="10082"/>
                    </a:cubicBezTo>
                    <a:cubicBezTo>
                      <a:pt x="3924" y="10082"/>
                      <a:pt x="4278" y="10081"/>
                      <a:pt x="4256" y="10078"/>
                    </a:cubicBezTo>
                    <a:cubicBezTo>
                      <a:pt x="4188" y="10067"/>
                      <a:pt x="9307" y="4218"/>
                      <a:pt x="9307" y="4218"/>
                    </a:cubicBezTo>
                    <a:cubicBezTo>
                      <a:pt x="9307" y="4218"/>
                      <a:pt x="11103" y="2821"/>
                      <a:pt x="9840" y="694"/>
                    </a:cubicBezTo>
                    <a:cubicBezTo>
                      <a:pt x="9550" y="205"/>
                      <a:pt x="9054" y="0"/>
                      <a:pt x="8442" y="0"/>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3878553" y="2516760"/>
                <a:ext cx="668301" cy="791497"/>
              </a:xfrm>
              <a:custGeom>
                <a:rect b="b" l="l" r="r" t="t"/>
                <a:pathLst>
                  <a:path extrusionOk="0" h="11721" w="9897">
                    <a:moveTo>
                      <a:pt x="7511" y="0"/>
                    </a:moveTo>
                    <a:cubicBezTo>
                      <a:pt x="6580" y="730"/>
                      <a:pt x="1082" y="1393"/>
                      <a:pt x="1082" y="1393"/>
                    </a:cubicBezTo>
                    <a:cubicBezTo>
                      <a:pt x="1082" y="1393"/>
                      <a:pt x="1331" y="2459"/>
                      <a:pt x="1709" y="3986"/>
                    </a:cubicBezTo>
                    <a:cubicBezTo>
                      <a:pt x="826" y="4120"/>
                      <a:pt x="1" y="5249"/>
                      <a:pt x="135" y="5581"/>
                    </a:cubicBezTo>
                    <a:cubicBezTo>
                      <a:pt x="265" y="5912"/>
                      <a:pt x="3656" y="11362"/>
                      <a:pt x="4603" y="11698"/>
                    </a:cubicBezTo>
                    <a:cubicBezTo>
                      <a:pt x="4940" y="11708"/>
                      <a:pt x="5304" y="11720"/>
                      <a:pt x="5675" y="11720"/>
                    </a:cubicBezTo>
                    <a:cubicBezTo>
                      <a:pt x="7668" y="11720"/>
                      <a:pt x="9897" y="11372"/>
                      <a:pt x="9505" y="8572"/>
                    </a:cubicBezTo>
                    <a:cubicBezTo>
                      <a:pt x="9039" y="5249"/>
                      <a:pt x="7511" y="0"/>
                      <a:pt x="7511" y="0"/>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3768888" y="2863852"/>
                <a:ext cx="257948" cy="201436"/>
              </a:xfrm>
              <a:custGeom>
                <a:rect b="b" l="l" r="r" t="t"/>
                <a:pathLst>
                  <a:path extrusionOk="0" h="2983" w="3820">
                    <a:moveTo>
                      <a:pt x="1553" y="0"/>
                    </a:moveTo>
                    <a:cubicBezTo>
                      <a:pt x="1162" y="0"/>
                      <a:pt x="762" y="166"/>
                      <a:pt x="516" y="720"/>
                    </a:cubicBezTo>
                    <a:cubicBezTo>
                      <a:pt x="1" y="1869"/>
                      <a:pt x="1090" y="2982"/>
                      <a:pt x="2109" y="2982"/>
                    </a:cubicBezTo>
                    <a:cubicBezTo>
                      <a:pt x="2316" y="2982"/>
                      <a:pt x="2520" y="2937"/>
                      <a:pt x="2706" y="2836"/>
                    </a:cubicBezTo>
                    <a:cubicBezTo>
                      <a:pt x="3819" y="2236"/>
                      <a:pt x="3819" y="1490"/>
                      <a:pt x="3819" y="1490"/>
                    </a:cubicBezTo>
                    <a:lnTo>
                      <a:pt x="2706" y="374"/>
                    </a:lnTo>
                    <a:cubicBezTo>
                      <a:pt x="2706" y="374"/>
                      <a:pt x="2140" y="0"/>
                      <a:pt x="1553" y="0"/>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3069233" y="4769687"/>
                <a:ext cx="217027" cy="157273"/>
              </a:xfrm>
              <a:custGeom>
                <a:rect b="b" l="l" r="r" t="t"/>
                <a:pathLst>
                  <a:path extrusionOk="0" h="2329" w="3214">
                    <a:moveTo>
                      <a:pt x="723" y="1"/>
                    </a:moveTo>
                    <a:lnTo>
                      <a:pt x="0" y="1994"/>
                    </a:lnTo>
                    <a:lnTo>
                      <a:pt x="2348" y="2329"/>
                    </a:lnTo>
                    <a:lnTo>
                      <a:pt x="3213" y="407"/>
                    </a:lnTo>
                    <a:lnTo>
                      <a:pt x="723" y="1"/>
                    </a:lnTo>
                    <a:close/>
                  </a:path>
                </a:pathLst>
              </a:cu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3003393" y="3305821"/>
                <a:ext cx="2102680" cy="1541531"/>
              </a:xfrm>
              <a:custGeom>
                <a:rect b="b" l="l" r="r" t="t"/>
                <a:pathLst>
                  <a:path extrusionOk="0" h="22828" w="31139">
                    <a:moveTo>
                      <a:pt x="4622" y="1"/>
                    </a:moveTo>
                    <a:cubicBezTo>
                      <a:pt x="4153" y="1"/>
                      <a:pt x="3689" y="11"/>
                      <a:pt x="3233" y="32"/>
                    </a:cubicBezTo>
                    <a:cubicBezTo>
                      <a:pt x="2128" y="6058"/>
                      <a:pt x="1" y="19019"/>
                      <a:pt x="731" y="21079"/>
                    </a:cubicBezTo>
                    <a:cubicBezTo>
                      <a:pt x="1284" y="22638"/>
                      <a:pt x="3376" y="22827"/>
                      <a:pt x="4362" y="22827"/>
                    </a:cubicBezTo>
                    <a:cubicBezTo>
                      <a:pt x="4680" y="22827"/>
                      <a:pt x="4883" y="22808"/>
                      <a:pt x="4883" y="22808"/>
                    </a:cubicBezTo>
                    <a:lnTo>
                      <a:pt x="17795" y="22827"/>
                    </a:lnTo>
                    <a:lnTo>
                      <a:pt x="20405" y="8517"/>
                    </a:lnTo>
                    <a:lnTo>
                      <a:pt x="26786" y="15696"/>
                    </a:lnTo>
                    <a:lnTo>
                      <a:pt x="26253" y="16493"/>
                    </a:lnTo>
                    <a:lnTo>
                      <a:pt x="28913" y="18952"/>
                    </a:lnTo>
                    <a:lnTo>
                      <a:pt x="31139" y="13636"/>
                    </a:lnTo>
                    <a:lnTo>
                      <a:pt x="29379" y="13036"/>
                    </a:lnTo>
                    <a:lnTo>
                      <a:pt x="21454" y="2736"/>
                    </a:lnTo>
                    <a:cubicBezTo>
                      <a:pt x="21454" y="2736"/>
                      <a:pt x="12327" y="1"/>
                      <a:pt x="4622"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3169444" y="3719428"/>
                <a:ext cx="1211815" cy="1207537"/>
              </a:xfrm>
              <a:custGeom>
                <a:rect b="b" l="l" r="r" t="t"/>
                <a:pathLst>
                  <a:path extrusionOk="0" h="17882" w="17946">
                    <a:moveTo>
                      <a:pt x="3520" y="1"/>
                    </a:moveTo>
                    <a:lnTo>
                      <a:pt x="1" y="17614"/>
                    </a:lnTo>
                    <a:lnTo>
                      <a:pt x="15336" y="17878"/>
                    </a:lnTo>
                    <a:cubicBezTo>
                      <a:pt x="15339" y="17880"/>
                      <a:pt x="15343" y="17881"/>
                      <a:pt x="15346" y="17881"/>
                    </a:cubicBezTo>
                    <a:cubicBezTo>
                      <a:pt x="15725" y="17881"/>
                      <a:pt x="17718" y="5525"/>
                      <a:pt x="17946" y="2392"/>
                    </a:cubicBezTo>
                    <a:lnTo>
                      <a:pt x="3520" y="1"/>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3910561" y="3032401"/>
                <a:ext cx="181576" cy="566358"/>
              </a:xfrm>
              <a:custGeom>
                <a:rect b="b" l="l" r="r" t="t"/>
                <a:pathLst>
                  <a:path extrusionOk="0" h="8387" w="2689">
                    <a:moveTo>
                      <a:pt x="924" y="0"/>
                    </a:moveTo>
                    <a:lnTo>
                      <a:pt x="0" y="4989"/>
                    </a:lnTo>
                    <a:cubicBezTo>
                      <a:pt x="0" y="4989"/>
                      <a:pt x="1214" y="8387"/>
                      <a:pt x="1236" y="8387"/>
                    </a:cubicBezTo>
                    <a:cubicBezTo>
                      <a:pt x="1237" y="8387"/>
                      <a:pt x="1237" y="8384"/>
                      <a:pt x="1235" y="8379"/>
                    </a:cubicBezTo>
                    <a:cubicBezTo>
                      <a:pt x="1188" y="8182"/>
                      <a:pt x="2688" y="5854"/>
                      <a:pt x="2688" y="5854"/>
                    </a:cubicBezTo>
                    <a:lnTo>
                      <a:pt x="2317" y="0"/>
                    </a:ln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4140020" y="3426291"/>
                <a:ext cx="203387" cy="716000"/>
              </a:xfrm>
              <a:custGeom>
                <a:rect b="b" l="l" r="r" t="t"/>
                <a:pathLst>
                  <a:path extrusionOk="0" h="10603" w="3012">
                    <a:moveTo>
                      <a:pt x="963" y="1"/>
                    </a:moveTo>
                    <a:cubicBezTo>
                      <a:pt x="813" y="1761"/>
                      <a:pt x="316" y="7333"/>
                      <a:pt x="107" y="9259"/>
                    </a:cubicBezTo>
                    <a:cubicBezTo>
                      <a:pt x="1" y="10219"/>
                      <a:pt x="283" y="10603"/>
                      <a:pt x="642" y="10603"/>
                    </a:cubicBezTo>
                    <a:cubicBezTo>
                      <a:pt x="1005" y="10603"/>
                      <a:pt x="1446" y="10212"/>
                      <a:pt x="1646" y="9630"/>
                    </a:cubicBezTo>
                    <a:cubicBezTo>
                      <a:pt x="2444" y="7143"/>
                      <a:pt x="3012" y="509"/>
                      <a:pt x="3012" y="509"/>
                    </a:cubicBezTo>
                    <a:lnTo>
                      <a:pt x="963" y="1"/>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3471901" y="3305821"/>
                <a:ext cx="200754" cy="757868"/>
              </a:xfrm>
              <a:custGeom>
                <a:rect b="b" l="l" r="r" t="t"/>
                <a:pathLst>
                  <a:path extrusionOk="0" h="11223" w="2973">
                    <a:moveTo>
                      <a:pt x="506" y="0"/>
                    </a:moveTo>
                    <a:cubicBezTo>
                      <a:pt x="506" y="0"/>
                      <a:pt x="107" y="8118"/>
                      <a:pt x="41" y="9650"/>
                    </a:cubicBezTo>
                    <a:cubicBezTo>
                      <a:pt x="1" y="10552"/>
                      <a:pt x="402" y="11223"/>
                      <a:pt x="874" y="11223"/>
                    </a:cubicBezTo>
                    <a:cubicBezTo>
                      <a:pt x="1201" y="11223"/>
                      <a:pt x="1563" y="10901"/>
                      <a:pt x="1835" y="10111"/>
                    </a:cubicBezTo>
                    <a:cubicBezTo>
                      <a:pt x="2498" y="8186"/>
                      <a:pt x="2972" y="355"/>
                      <a:pt x="2972" y="355"/>
                    </a:cubicBezTo>
                    <a:lnTo>
                      <a:pt x="506" y="0"/>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4139480" y="3835914"/>
                <a:ext cx="155714" cy="312655"/>
              </a:xfrm>
              <a:custGeom>
                <a:rect b="b" l="l" r="r" t="t"/>
                <a:pathLst>
                  <a:path extrusionOk="0" h="4630" w="2306">
                    <a:moveTo>
                      <a:pt x="426" y="0"/>
                    </a:moveTo>
                    <a:cubicBezTo>
                      <a:pt x="308" y="782"/>
                      <a:pt x="213" y="1567"/>
                      <a:pt x="119" y="2348"/>
                    </a:cubicBezTo>
                    <a:cubicBezTo>
                      <a:pt x="71" y="2743"/>
                      <a:pt x="24" y="3130"/>
                      <a:pt x="0" y="3536"/>
                    </a:cubicBezTo>
                    <a:cubicBezTo>
                      <a:pt x="5" y="3639"/>
                      <a:pt x="5" y="3742"/>
                      <a:pt x="13" y="3844"/>
                    </a:cubicBezTo>
                    <a:cubicBezTo>
                      <a:pt x="36" y="3947"/>
                      <a:pt x="36" y="4053"/>
                      <a:pt x="80" y="4152"/>
                    </a:cubicBezTo>
                    <a:cubicBezTo>
                      <a:pt x="111" y="4259"/>
                      <a:pt x="166" y="4357"/>
                      <a:pt x="237" y="4444"/>
                    </a:cubicBezTo>
                    <a:cubicBezTo>
                      <a:pt x="317" y="4531"/>
                      <a:pt x="423" y="4602"/>
                      <a:pt x="545" y="4621"/>
                    </a:cubicBezTo>
                    <a:cubicBezTo>
                      <a:pt x="580" y="4627"/>
                      <a:pt x="614" y="4630"/>
                      <a:pt x="648" y="4630"/>
                    </a:cubicBezTo>
                    <a:cubicBezTo>
                      <a:pt x="848" y="4630"/>
                      <a:pt x="1027" y="4536"/>
                      <a:pt x="1169" y="4428"/>
                    </a:cubicBezTo>
                    <a:cubicBezTo>
                      <a:pt x="1339" y="4298"/>
                      <a:pt x="1465" y="4128"/>
                      <a:pt x="1572" y="3951"/>
                    </a:cubicBezTo>
                    <a:cubicBezTo>
                      <a:pt x="1681" y="3773"/>
                      <a:pt x="1745" y="3572"/>
                      <a:pt x="1796" y="3383"/>
                    </a:cubicBezTo>
                    <a:cubicBezTo>
                      <a:pt x="1852" y="3189"/>
                      <a:pt x="1899" y="2995"/>
                      <a:pt x="1938" y="2802"/>
                    </a:cubicBezTo>
                    <a:cubicBezTo>
                      <a:pt x="2108" y="2029"/>
                      <a:pt x="2222" y="1243"/>
                      <a:pt x="2306" y="458"/>
                    </a:cubicBezTo>
                    <a:lnTo>
                      <a:pt x="2306" y="458"/>
                    </a:lnTo>
                    <a:cubicBezTo>
                      <a:pt x="2144" y="1232"/>
                      <a:pt x="1989" y="2005"/>
                      <a:pt x="1792" y="2767"/>
                    </a:cubicBezTo>
                    <a:cubicBezTo>
                      <a:pt x="1681" y="3142"/>
                      <a:pt x="1607" y="3540"/>
                      <a:pt x="1417" y="3860"/>
                    </a:cubicBezTo>
                    <a:cubicBezTo>
                      <a:pt x="1319" y="4018"/>
                      <a:pt x="1200" y="4172"/>
                      <a:pt x="1054" y="4279"/>
                    </a:cubicBezTo>
                    <a:cubicBezTo>
                      <a:pt x="930" y="4369"/>
                      <a:pt x="785" y="4434"/>
                      <a:pt x="649" y="4434"/>
                    </a:cubicBezTo>
                    <a:cubicBezTo>
                      <a:pt x="626" y="4434"/>
                      <a:pt x="603" y="4432"/>
                      <a:pt x="581" y="4428"/>
                    </a:cubicBezTo>
                    <a:cubicBezTo>
                      <a:pt x="426" y="4405"/>
                      <a:pt x="317" y="4263"/>
                      <a:pt x="261" y="4093"/>
                    </a:cubicBezTo>
                    <a:cubicBezTo>
                      <a:pt x="222" y="4010"/>
                      <a:pt x="218" y="3911"/>
                      <a:pt x="198" y="3824"/>
                    </a:cubicBezTo>
                    <a:cubicBezTo>
                      <a:pt x="190" y="3729"/>
                      <a:pt x="190" y="3635"/>
                      <a:pt x="182" y="3540"/>
                    </a:cubicBezTo>
                    <a:cubicBezTo>
                      <a:pt x="194" y="3157"/>
                      <a:pt x="249" y="2758"/>
                      <a:pt x="273" y="2364"/>
                    </a:cubicBezTo>
                    <a:cubicBezTo>
                      <a:pt x="332" y="1579"/>
                      <a:pt x="391" y="789"/>
                      <a:pt x="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3468187" y="3732461"/>
                <a:ext cx="168004" cy="337708"/>
              </a:xfrm>
              <a:custGeom>
                <a:rect b="b" l="l" r="r" t="t"/>
                <a:pathLst>
                  <a:path extrusionOk="0" h="5001" w="2488">
                    <a:moveTo>
                      <a:pt x="253" y="1"/>
                    </a:moveTo>
                    <a:lnTo>
                      <a:pt x="253" y="1"/>
                    </a:lnTo>
                    <a:cubicBezTo>
                      <a:pt x="170" y="857"/>
                      <a:pt x="111" y="1714"/>
                      <a:pt x="56" y="2574"/>
                    </a:cubicBezTo>
                    <a:cubicBezTo>
                      <a:pt x="40" y="2787"/>
                      <a:pt x="25" y="3004"/>
                      <a:pt x="16" y="3217"/>
                    </a:cubicBezTo>
                    <a:cubicBezTo>
                      <a:pt x="1" y="3430"/>
                      <a:pt x="8" y="3660"/>
                      <a:pt x="36" y="3880"/>
                    </a:cubicBezTo>
                    <a:cubicBezTo>
                      <a:pt x="79" y="4097"/>
                      <a:pt x="134" y="4319"/>
                      <a:pt x="249" y="4520"/>
                    </a:cubicBezTo>
                    <a:cubicBezTo>
                      <a:pt x="364" y="4713"/>
                      <a:pt x="529" y="4911"/>
                      <a:pt x="782" y="4982"/>
                    </a:cubicBezTo>
                    <a:cubicBezTo>
                      <a:pt x="827" y="4995"/>
                      <a:pt x="874" y="5001"/>
                      <a:pt x="921" y="5001"/>
                    </a:cubicBezTo>
                    <a:cubicBezTo>
                      <a:pt x="1000" y="5001"/>
                      <a:pt x="1080" y="4983"/>
                      <a:pt x="1153" y="4953"/>
                    </a:cubicBezTo>
                    <a:cubicBezTo>
                      <a:pt x="1216" y="4942"/>
                      <a:pt x="1263" y="4899"/>
                      <a:pt x="1315" y="4867"/>
                    </a:cubicBezTo>
                    <a:cubicBezTo>
                      <a:pt x="1369" y="4840"/>
                      <a:pt x="1409" y="4796"/>
                      <a:pt x="1449" y="4756"/>
                    </a:cubicBezTo>
                    <a:cubicBezTo>
                      <a:pt x="1622" y="4594"/>
                      <a:pt x="1725" y="4394"/>
                      <a:pt x="1824" y="4192"/>
                    </a:cubicBezTo>
                    <a:cubicBezTo>
                      <a:pt x="2009" y="3789"/>
                      <a:pt x="2112" y="3363"/>
                      <a:pt x="2187" y="2937"/>
                    </a:cubicBezTo>
                    <a:cubicBezTo>
                      <a:pt x="2337" y="2085"/>
                      <a:pt x="2424" y="1228"/>
                      <a:pt x="2487" y="368"/>
                    </a:cubicBezTo>
                    <a:lnTo>
                      <a:pt x="2487" y="368"/>
                    </a:lnTo>
                    <a:cubicBezTo>
                      <a:pt x="2345" y="1221"/>
                      <a:pt x="2214" y="2069"/>
                      <a:pt x="2037" y="2906"/>
                    </a:cubicBezTo>
                    <a:cubicBezTo>
                      <a:pt x="1943" y="3324"/>
                      <a:pt x="1843" y="3738"/>
                      <a:pt x="1662" y="4117"/>
                    </a:cubicBezTo>
                    <a:cubicBezTo>
                      <a:pt x="1567" y="4299"/>
                      <a:pt x="1464" y="4485"/>
                      <a:pt x="1318" y="4618"/>
                    </a:cubicBezTo>
                    <a:cubicBezTo>
                      <a:pt x="1207" y="4729"/>
                      <a:pt x="1069" y="4802"/>
                      <a:pt x="931" y="4802"/>
                    </a:cubicBezTo>
                    <a:cubicBezTo>
                      <a:pt x="897" y="4802"/>
                      <a:pt x="863" y="4797"/>
                      <a:pt x="830" y="4788"/>
                    </a:cubicBezTo>
                    <a:cubicBezTo>
                      <a:pt x="659" y="4745"/>
                      <a:pt x="517" y="4594"/>
                      <a:pt x="415" y="4425"/>
                    </a:cubicBezTo>
                    <a:cubicBezTo>
                      <a:pt x="312" y="4252"/>
                      <a:pt x="261" y="4050"/>
                      <a:pt x="218" y="3849"/>
                    </a:cubicBezTo>
                    <a:cubicBezTo>
                      <a:pt x="147" y="3447"/>
                      <a:pt x="209" y="3012"/>
                      <a:pt x="209" y="2582"/>
                    </a:cubicBezTo>
                    <a:cubicBezTo>
                      <a:pt x="233" y="1722"/>
                      <a:pt x="253" y="862"/>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4968856" y="4071450"/>
                <a:ext cx="1660590" cy="482691"/>
              </a:xfrm>
              <a:custGeom>
                <a:rect b="b" l="l" r="r" t="t"/>
                <a:pathLst>
                  <a:path extrusionOk="0" h="7148" w="24592">
                    <a:moveTo>
                      <a:pt x="19617" y="0"/>
                    </a:moveTo>
                    <a:cubicBezTo>
                      <a:pt x="17852" y="0"/>
                      <a:pt x="15423" y="435"/>
                      <a:pt x="15423" y="435"/>
                    </a:cubicBezTo>
                    <a:lnTo>
                      <a:pt x="2033" y="2298"/>
                    </a:lnTo>
                    <a:lnTo>
                      <a:pt x="0" y="7148"/>
                    </a:lnTo>
                    <a:cubicBezTo>
                      <a:pt x="0" y="7148"/>
                      <a:pt x="12830" y="3095"/>
                      <a:pt x="15490" y="2396"/>
                    </a:cubicBezTo>
                    <a:cubicBezTo>
                      <a:pt x="16488" y="3162"/>
                      <a:pt x="19480" y="3731"/>
                      <a:pt x="19480" y="3731"/>
                    </a:cubicBezTo>
                    <a:cubicBezTo>
                      <a:pt x="19480" y="3731"/>
                      <a:pt x="18679" y="4358"/>
                      <a:pt x="19346" y="4689"/>
                    </a:cubicBezTo>
                    <a:cubicBezTo>
                      <a:pt x="19488" y="4761"/>
                      <a:pt x="19639" y="4793"/>
                      <a:pt x="19798" y="4793"/>
                    </a:cubicBezTo>
                    <a:cubicBezTo>
                      <a:pt x="20380" y="4793"/>
                      <a:pt x="21059" y="4364"/>
                      <a:pt x="21737" y="3893"/>
                    </a:cubicBezTo>
                    <a:cubicBezTo>
                      <a:pt x="22602" y="3296"/>
                      <a:pt x="22136" y="2230"/>
                      <a:pt x="22136" y="2230"/>
                    </a:cubicBezTo>
                    <a:lnTo>
                      <a:pt x="22136" y="2230"/>
                    </a:lnTo>
                    <a:lnTo>
                      <a:pt x="22934" y="2764"/>
                    </a:lnTo>
                    <a:cubicBezTo>
                      <a:pt x="23477" y="3035"/>
                      <a:pt x="24043" y="3330"/>
                      <a:pt x="24328" y="3330"/>
                    </a:cubicBezTo>
                    <a:cubicBezTo>
                      <a:pt x="24531" y="3330"/>
                      <a:pt x="24591" y="3180"/>
                      <a:pt x="24397" y="2764"/>
                    </a:cubicBezTo>
                    <a:cubicBezTo>
                      <a:pt x="23932" y="1765"/>
                      <a:pt x="22271" y="372"/>
                      <a:pt x="20668" y="76"/>
                    </a:cubicBezTo>
                    <a:cubicBezTo>
                      <a:pt x="20374" y="22"/>
                      <a:pt x="20012" y="0"/>
                      <a:pt x="19617" y="0"/>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2841934" y="3307982"/>
                <a:ext cx="417106" cy="1098344"/>
              </a:xfrm>
              <a:custGeom>
                <a:rect b="b" l="l" r="r" t="t"/>
                <a:pathLst>
                  <a:path extrusionOk="0" h="16265" w="6177">
                    <a:moveTo>
                      <a:pt x="5624" y="0"/>
                    </a:moveTo>
                    <a:cubicBezTo>
                      <a:pt x="5624" y="0"/>
                      <a:pt x="1678" y="10680"/>
                      <a:pt x="1137" y="12740"/>
                    </a:cubicBezTo>
                    <a:cubicBezTo>
                      <a:pt x="0" y="13935"/>
                      <a:pt x="900" y="16264"/>
                      <a:pt x="900" y="16264"/>
                    </a:cubicBezTo>
                    <a:lnTo>
                      <a:pt x="6177" y="13339"/>
                    </a:lnTo>
                    <a:lnTo>
                      <a:pt x="6078" y="11307"/>
                    </a:lnTo>
                    <a:lnTo>
                      <a:pt x="5383" y="11307"/>
                    </a:lnTo>
                    <a:lnTo>
                      <a:pt x="6078" y="8134"/>
                    </a:lnTo>
                    <a:lnTo>
                      <a:pt x="5624" y="0"/>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3197130" y="3857185"/>
                <a:ext cx="62934" cy="351619"/>
              </a:xfrm>
              <a:custGeom>
                <a:rect b="b" l="l" r="r" t="t"/>
                <a:pathLst>
                  <a:path extrusionOk="0" h="5207" w="932">
                    <a:moveTo>
                      <a:pt x="818" y="1"/>
                    </a:moveTo>
                    <a:lnTo>
                      <a:pt x="818" y="1"/>
                    </a:lnTo>
                    <a:cubicBezTo>
                      <a:pt x="660" y="518"/>
                      <a:pt x="526" y="1043"/>
                      <a:pt x="392" y="1567"/>
                    </a:cubicBezTo>
                    <a:cubicBezTo>
                      <a:pt x="261" y="2097"/>
                      <a:pt x="139" y="2621"/>
                      <a:pt x="24" y="3154"/>
                    </a:cubicBezTo>
                    <a:lnTo>
                      <a:pt x="1" y="3272"/>
                    </a:lnTo>
                    <a:lnTo>
                      <a:pt x="123" y="3272"/>
                    </a:lnTo>
                    <a:cubicBezTo>
                      <a:pt x="328" y="3269"/>
                      <a:pt x="531" y="3268"/>
                      <a:pt x="736" y="3266"/>
                    </a:cubicBezTo>
                    <a:lnTo>
                      <a:pt x="736" y="3266"/>
                    </a:lnTo>
                    <a:cubicBezTo>
                      <a:pt x="753" y="3576"/>
                      <a:pt x="785" y="3882"/>
                      <a:pt x="810" y="4192"/>
                    </a:cubicBezTo>
                    <a:cubicBezTo>
                      <a:pt x="833" y="4532"/>
                      <a:pt x="873" y="4867"/>
                      <a:pt x="917" y="5206"/>
                    </a:cubicBezTo>
                    <a:cubicBezTo>
                      <a:pt x="924" y="4867"/>
                      <a:pt x="932" y="4527"/>
                      <a:pt x="924" y="4188"/>
                    </a:cubicBezTo>
                    <a:cubicBezTo>
                      <a:pt x="920" y="3849"/>
                      <a:pt x="920" y="3509"/>
                      <a:pt x="908" y="3170"/>
                    </a:cubicBezTo>
                    <a:lnTo>
                      <a:pt x="904" y="3088"/>
                    </a:lnTo>
                    <a:lnTo>
                      <a:pt x="818" y="3083"/>
                    </a:lnTo>
                    <a:cubicBezTo>
                      <a:pt x="626" y="3080"/>
                      <a:pt x="436" y="3077"/>
                      <a:pt x="244" y="3076"/>
                    </a:cubicBezTo>
                    <a:lnTo>
                      <a:pt x="244" y="3076"/>
                    </a:lnTo>
                    <a:cubicBezTo>
                      <a:pt x="353" y="2586"/>
                      <a:pt x="455" y="2096"/>
                      <a:pt x="549" y="1603"/>
                    </a:cubicBezTo>
                    <a:cubicBezTo>
                      <a:pt x="648" y="1070"/>
                      <a:pt x="747" y="538"/>
                      <a:pt x="81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2902709" y="4208734"/>
                <a:ext cx="1693812" cy="588642"/>
              </a:xfrm>
              <a:custGeom>
                <a:rect b="b" l="l" r="r" t="t"/>
                <a:pathLst>
                  <a:path extrusionOk="0" h="8717" w="25084">
                    <a:moveTo>
                      <a:pt x="5277" y="0"/>
                    </a:moveTo>
                    <a:lnTo>
                      <a:pt x="0" y="2925"/>
                    </a:lnTo>
                    <a:lnTo>
                      <a:pt x="16646" y="4492"/>
                    </a:lnTo>
                    <a:cubicBezTo>
                      <a:pt x="16646" y="4492"/>
                      <a:pt x="19768" y="8572"/>
                      <a:pt x="19874" y="8639"/>
                    </a:cubicBezTo>
                    <a:cubicBezTo>
                      <a:pt x="19936" y="8678"/>
                      <a:pt x="20490" y="8717"/>
                      <a:pt x="21100" y="8717"/>
                    </a:cubicBezTo>
                    <a:cubicBezTo>
                      <a:pt x="21547" y="8717"/>
                      <a:pt x="22024" y="8696"/>
                      <a:pt x="22361" y="8639"/>
                    </a:cubicBezTo>
                    <a:cubicBezTo>
                      <a:pt x="23158" y="8505"/>
                      <a:pt x="23632" y="7909"/>
                      <a:pt x="23632" y="7909"/>
                    </a:cubicBezTo>
                    <a:cubicBezTo>
                      <a:pt x="23632" y="7909"/>
                      <a:pt x="24277" y="8086"/>
                      <a:pt x="24707" y="8086"/>
                    </a:cubicBezTo>
                    <a:cubicBezTo>
                      <a:pt x="24922" y="8086"/>
                      <a:pt x="25084" y="8042"/>
                      <a:pt x="25084" y="7909"/>
                    </a:cubicBezTo>
                    <a:cubicBezTo>
                      <a:pt x="25084" y="7510"/>
                      <a:pt x="24022" y="6646"/>
                      <a:pt x="23024" y="5714"/>
                    </a:cubicBezTo>
                    <a:cubicBezTo>
                      <a:pt x="22029" y="4783"/>
                      <a:pt x="18331" y="2925"/>
                      <a:pt x="18331" y="2925"/>
                    </a:cubicBezTo>
                    <a:lnTo>
                      <a:pt x="5277" y="0"/>
                    </a:ln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3521736" y="3898039"/>
                <a:ext cx="51725" cy="91163"/>
              </a:xfrm>
              <a:custGeom>
                <a:rect b="b" l="l" r="r" t="t"/>
                <a:pathLst>
                  <a:path extrusionOk="0" h="1350" w="766">
                    <a:moveTo>
                      <a:pt x="383" y="0"/>
                    </a:moveTo>
                    <a:cubicBezTo>
                      <a:pt x="170" y="0"/>
                      <a:pt x="1" y="304"/>
                      <a:pt x="1" y="674"/>
                    </a:cubicBezTo>
                    <a:cubicBezTo>
                      <a:pt x="1" y="1046"/>
                      <a:pt x="170" y="1350"/>
                      <a:pt x="383" y="1350"/>
                    </a:cubicBezTo>
                    <a:cubicBezTo>
                      <a:pt x="596" y="1350"/>
                      <a:pt x="766" y="1046"/>
                      <a:pt x="766" y="674"/>
                    </a:cubicBezTo>
                    <a:cubicBezTo>
                      <a:pt x="766" y="304"/>
                      <a:pt x="596" y="0"/>
                      <a:pt x="3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4163453" y="4018171"/>
                <a:ext cx="51792" cy="90960"/>
              </a:xfrm>
              <a:custGeom>
                <a:rect b="b" l="l" r="r" t="t"/>
                <a:pathLst>
                  <a:path extrusionOk="0" h="1347" w="767">
                    <a:moveTo>
                      <a:pt x="384" y="1"/>
                    </a:moveTo>
                    <a:cubicBezTo>
                      <a:pt x="175" y="1"/>
                      <a:pt x="0" y="301"/>
                      <a:pt x="0" y="675"/>
                    </a:cubicBezTo>
                    <a:cubicBezTo>
                      <a:pt x="0" y="1046"/>
                      <a:pt x="175" y="1347"/>
                      <a:pt x="384" y="1347"/>
                    </a:cubicBezTo>
                    <a:cubicBezTo>
                      <a:pt x="597" y="1347"/>
                      <a:pt x="767" y="1046"/>
                      <a:pt x="767" y="675"/>
                    </a:cubicBezTo>
                    <a:cubicBezTo>
                      <a:pt x="767" y="301"/>
                      <a:pt x="597"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2976517" y="4065035"/>
                <a:ext cx="230803" cy="77117"/>
              </a:xfrm>
              <a:custGeom>
                <a:rect b="b" l="l" r="r" t="t"/>
                <a:pathLst>
                  <a:path extrusionOk="0" h="1142" w="3418">
                    <a:moveTo>
                      <a:pt x="3359" y="1"/>
                    </a:moveTo>
                    <a:lnTo>
                      <a:pt x="0" y="1141"/>
                    </a:lnTo>
                    <a:lnTo>
                      <a:pt x="3417" y="190"/>
                    </a:lnTo>
                    <a:lnTo>
                      <a:pt x="335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4812124" y="4186045"/>
                <a:ext cx="175161" cy="179692"/>
              </a:xfrm>
              <a:custGeom>
                <a:rect b="b" l="l" r="r" t="t"/>
                <a:pathLst>
                  <a:path extrusionOk="0" h="2661" w="2594">
                    <a:moveTo>
                      <a:pt x="2594" y="1"/>
                    </a:moveTo>
                    <a:lnTo>
                      <a:pt x="2594" y="1"/>
                    </a:lnTo>
                    <a:cubicBezTo>
                      <a:pt x="2104" y="391"/>
                      <a:pt x="1658" y="822"/>
                      <a:pt x="1224" y="1264"/>
                    </a:cubicBezTo>
                    <a:cubicBezTo>
                      <a:pt x="794" y="1706"/>
                      <a:pt x="376" y="2163"/>
                      <a:pt x="1" y="2661"/>
                    </a:cubicBezTo>
                    <a:cubicBezTo>
                      <a:pt x="490" y="2274"/>
                      <a:pt x="932" y="1844"/>
                      <a:pt x="1366" y="1402"/>
                    </a:cubicBezTo>
                    <a:cubicBezTo>
                      <a:pt x="1796" y="956"/>
                      <a:pt x="2215" y="502"/>
                      <a:pt x="259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3787458" y="3373821"/>
                <a:ext cx="171988" cy="288615"/>
              </a:xfrm>
              <a:custGeom>
                <a:rect b="b" l="l" r="r" t="t"/>
                <a:pathLst>
                  <a:path extrusionOk="0" h="4274" w="2547">
                    <a:moveTo>
                      <a:pt x="486" y="0"/>
                    </a:moveTo>
                    <a:cubicBezTo>
                      <a:pt x="375" y="683"/>
                      <a:pt x="293" y="1370"/>
                      <a:pt x="209" y="2053"/>
                    </a:cubicBezTo>
                    <a:cubicBezTo>
                      <a:pt x="135" y="2739"/>
                      <a:pt x="71" y="3426"/>
                      <a:pt x="12" y="4113"/>
                    </a:cubicBezTo>
                    <a:lnTo>
                      <a:pt x="0" y="4274"/>
                    </a:lnTo>
                    <a:lnTo>
                      <a:pt x="0" y="4274"/>
                    </a:lnTo>
                    <a:lnTo>
                      <a:pt x="146" y="4211"/>
                    </a:lnTo>
                    <a:cubicBezTo>
                      <a:pt x="549" y="4029"/>
                      <a:pt x="951" y="3840"/>
                      <a:pt x="1354" y="3650"/>
                    </a:cubicBezTo>
                    <a:cubicBezTo>
                      <a:pt x="1752" y="3461"/>
                      <a:pt x="2151" y="3264"/>
                      <a:pt x="2546" y="3058"/>
                    </a:cubicBezTo>
                    <a:lnTo>
                      <a:pt x="2546" y="3058"/>
                    </a:lnTo>
                    <a:cubicBezTo>
                      <a:pt x="2127" y="3208"/>
                      <a:pt x="1714" y="3366"/>
                      <a:pt x="1302" y="3532"/>
                    </a:cubicBezTo>
                    <a:cubicBezTo>
                      <a:pt x="938" y="3674"/>
                      <a:pt x="577" y="3820"/>
                      <a:pt x="218" y="3971"/>
                    </a:cubicBezTo>
                    <a:lnTo>
                      <a:pt x="218" y="3971"/>
                    </a:lnTo>
                    <a:cubicBezTo>
                      <a:pt x="283" y="3338"/>
                      <a:pt x="339" y="2704"/>
                      <a:pt x="383" y="2068"/>
                    </a:cubicBezTo>
                    <a:cubicBezTo>
                      <a:pt x="426" y="1381"/>
                      <a:pt x="470" y="691"/>
                      <a:pt x="48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4026776" y="3463566"/>
                <a:ext cx="118913" cy="274637"/>
              </a:xfrm>
              <a:custGeom>
                <a:rect b="b" l="l" r="r" t="t"/>
                <a:pathLst>
                  <a:path extrusionOk="0" h="4067" w="1761">
                    <a:moveTo>
                      <a:pt x="1760" y="1"/>
                    </a:moveTo>
                    <a:lnTo>
                      <a:pt x="1760" y="1"/>
                    </a:lnTo>
                    <a:cubicBezTo>
                      <a:pt x="1646" y="309"/>
                      <a:pt x="1540" y="620"/>
                      <a:pt x="1441" y="932"/>
                    </a:cubicBezTo>
                    <a:cubicBezTo>
                      <a:pt x="1342" y="1245"/>
                      <a:pt x="1235" y="1556"/>
                      <a:pt x="1145" y="1872"/>
                    </a:cubicBezTo>
                    <a:cubicBezTo>
                      <a:pt x="983" y="2417"/>
                      <a:pt x="829" y="2964"/>
                      <a:pt x="685" y="3514"/>
                    </a:cubicBezTo>
                    <a:lnTo>
                      <a:pt x="685" y="3514"/>
                    </a:lnTo>
                    <a:cubicBezTo>
                      <a:pt x="594" y="3301"/>
                      <a:pt x="498" y="3089"/>
                      <a:pt x="407" y="2874"/>
                    </a:cubicBezTo>
                    <a:cubicBezTo>
                      <a:pt x="277" y="2582"/>
                      <a:pt x="139" y="2290"/>
                      <a:pt x="0" y="2002"/>
                    </a:cubicBezTo>
                    <a:lnTo>
                      <a:pt x="0" y="2002"/>
                    </a:lnTo>
                    <a:cubicBezTo>
                      <a:pt x="91" y="2310"/>
                      <a:pt x="190" y="2618"/>
                      <a:pt x="296" y="2917"/>
                    </a:cubicBezTo>
                    <a:cubicBezTo>
                      <a:pt x="407" y="3217"/>
                      <a:pt x="509" y="3525"/>
                      <a:pt x="624" y="3821"/>
                    </a:cubicBezTo>
                    <a:lnTo>
                      <a:pt x="715" y="4066"/>
                    </a:lnTo>
                    <a:lnTo>
                      <a:pt x="789" y="3813"/>
                    </a:lnTo>
                    <a:cubicBezTo>
                      <a:pt x="979" y="3186"/>
                      <a:pt x="1157" y="2554"/>
                      <a:pt x="1319" y="1919"/>
                    </a:cubicBezTo>
                    <a:cubicBezTo>
                      <a:pt x="1405" y="1604"/>
                      <a:pt x="1476" y="1283"/>
                      <a:pt x="1551" y="964"/>
                    </a:cubicBezTo>
                    <a:cubicBezTo>
                      <a:pt x="1630" y="644"/>
                      <a:pt x="1698" y="325"/>
                      <a:pt x="176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4291958" y="2884786"/>
                <a:ext cx="114321" cy="233242"/>
              </a:xfrm>
              <a:custGeom>
                <a:rect b="b" l="l" r="r" t="t"/>
                <a:pathLst>
                  <a:path extrusionOk="0" h="3454" w="1693">
                    <a:moveTo>
                      <a:pt x="48" y="0"/>
                    </a:moveTo>
                    <a:lnTo>
                      <a:pt x="48" y="0"/>
                    </a:lnTo>
                    <a:cubicBezTo>
                      <a:pt x="435" y="419"/>
                      <a:pt x="842" y="819"/>
                      <a:pt x="1245" y="1218"/>
                    </a:cubicBezTo>
                    <a:lnTo>
                      <a:pt x="1245" y="1218"/>
                    </a:lnTo>
                    <a:cubicBezTo>
                      <a:pt x="1309" y="1902"/>
                      <a:pt x="1391" y="2587"/>
                      <a:pt x="1479" y="3267"/>
                    </a:cubicBezTo>
                    <a:lnTo>
                      <a:pt x="1479" y="3267"/>
                    </a:lnTo>
                    <a:cubicBezTo>
                      <a:pt x="1381" y="3272"/>
                      <a:pt x="1281" y="3274"/>
                      <a:pt x="1181" y="3274"/>
                    </a:cubicBezTo>
                    <a:cubicBezTo>
                      <a:pt x="1114" y="3274"/>
                      <a:pt x="1046" y="3273"/>
                      <a:pt x="979" y="3272"/>
                    </a:cubicBezTo>
                    <a:cubicBezTo>
                      <a:pt x="778" y="3264"/>
                      <a:pt x="576" y="3252"/>
                      <a:pt x="387" y="3197"/>
                    </a:cubicBezTo>
                    <a:cubicBezTo>
                      <a:pt x="296" y="3173"/>
                      <a:pt x="205" y="3133"/>
                      <a:pt x="146" y="3075"/>
                    </a:cubicBezTo>
                    <a:cubicBezTo>
                      <a:pt x="115" y="3043"/>
                      <a:pt x="99" y="3007"/>
                      <a:pt x="95" y="2968"/>
                    </a:cubicBezTo>
                    <a:cubicBezTo>
                      <a:pt x="95" y="2925"/>
                      <a:pt x="95" y="2873"/>
                      <a:pt x="106" y="2830"/>
                    </a:cubicBezTo>
                    <a:cubicBezTo>
                      <a:pt x="122" y="2739"/>
                      <a:pt x="197" y="2672"/>
                      <a:pt x="292" y="2652"/>
                    </a:cubicBezTo>
                    <a:cubicBezTo>
                      <a:pt x="324" y="2645"/>
                      <a:pt x="358" y="2642"/>
                      <a:pt x="392" y="2642"/>
                    </a:cubicBezTo>
                    <a:cubicBezTo>
                      <a:pt x="458" y="2642"/>
                      <a:pt x="527" y="2654"/>
                      <a:pt x="592" y="2672"/>
                    </a:cubicBezTo>
                    <a:cubicBezTo>
                      <a:pt x="508" y="2633"/>
                      <a:pt x="417" y="2607"/>
                      <a:pt x="324" y="2607"/>
                    </a:cubicBezTo>
                    <a:cubicBezTo>
                      <a:pt x="312" y="2607"/>
                      <a:pt x="300" y="2608"/>
                      <a:pt x="288" y="2609"/>
                    </a:cubicBezTo>
                    <a:cubicBezTo>
                      <a:pt x="177" y="2617"/>
                      <a:pt x="68" y="2696"/>
                      <a:pt x="32" y="2807"/>
                    </a:cubicBezTo>
                    <a:cubicBezTo>
                      <a:pt x="12" y="2862"/>
                      <a:pt x="4" y="2913"/>
                      <a:pt x="4" y="2972"/>
                    </a:cubicBezTo>
                    <a:cubicBezTo>
                      <a:pt x="0" y="3035"/>
                      <a:pt x="24" y="3098"/>
                      <a:pt x="63" y="3146"/>
                    </a:cubicBezTo>
                    <a:cubicBezTo>
                      <a:pt x="146" y="3237"/>
                      <a:pt x="248" y="3284"/>
                      <a:pt x="352" y="3319"/>
                    </a:cubicBezTo>
                    <a:cubicBezTo>
                      <a:pt x="552" y="3390"/>
                      <a:pt x="762" y="3422"/>
                      <a:pt x="971" y="3437"/>
                    </a:cubicBezTo>
                    <a:cubicBezTo>
                      <a:pt x="1108" y="3448"/>
                      <a:pt x="1248" y="3453"/>
                      <a:pt x="1388" y="3453"/>
                    </a:cubicBezTo>
                    <a:cubicBezTo>
                      <a:pt x="1457" y="3453"/>
                      <a:pt x="1526" y="3452"/>
                      <a:pt x="1594" y="3450"/>
                    </a:cubicBezTo>
                    <a:lnTo>
                      <a:pt x="1693" y="3446"/>
                    </a:lnTo>
                    <a:lnTo>
                      <a:pt x="1681" y="3343"/>
                    </a:lnTo>
                    <a:cubicBezTo>
                      <a:pt x="1602" y="2617"/>
                      <a:pt x="1512" y="1894"/>
                      <a:pt x="1401" y="1173"/>
                    </a:cubicBezTo>
                    <a:lnTo>
                      <a:pt x="1397" y="1141"/>
                    </a:lnTo>
                    <a:lnTo>
                      <a:pt x="1377" y="1121"/>
                    </a:lnTo>
                    <a:cubicBezTo>
                      <a:pt x="939" y="742"/>
                      <a:pt x="505" y="359"/>
                      <a:pt x="48"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4145625" y="3075281"/>
                <a:ext cx="137009" cy="111219"/>
              </a:xfrm>
              <a:custGeom>
                <a:rect b="b" l="l" r="r" t="t"/>
                <a:pathLst>
                  <a:path extrusionOk="0" h="1647" w="2029">
                    <a:moveTo>
                      <a:pt x="0" y="1"/>
                    </a:moveTo>
                    <a:lnTo>
                      <a:pt x="0" y="1"/>
                    </a:lnTo>
                    <a:cubicBezTo>
                      <a:pt x="20" y="123"/>
                      <a:pt x="51" y="241"/>
                      <a:pt x="80" y="364"/>
                    </a:cubicBezTo>
                    <a:cubicBezTo>
                      <a:pt x="111" y="483"/>
                      <a:pt x="162" y="596"/>
                      <a:pt x="210" y="711"/>
                    </a:cubicBezTo>
                    <a:cubicBezTo>
                      <a:pt x="253" y="829"/>
                      <a:pt x="324" y="933"/>
                      <a:pt x="383" y="1043"/>
                    </a:cubicBezTo>
                    <a:cubicBezTo>
                      <a:pt x="419" y="1098"/>
                      <a:pt x="462" y="1146"/>
                      <a:pt x="501" y="1197"/>
                    </a:cubicBezTo>
                    <a:cubicBezTo>
                      <a:pt x="541" y="1244"/>
                      <a:pt x="581" y="1295"/>
                      <a:pt x="632" y="1339"/>
                    </a:cubicBezTo>
                    <a:cubicBezTo>
                      <a:pt x="811" y="1514"/>
                      <a:pt x="1063" y="1647"/>
                      <a:pt x="1327" y="1647"/>
                    </a:cubicBezTo>
                    <a:cubicBezTo>
                      <a:pt x="1331" y="1647"/>
                      <a:pt x="1335" y="1647"/>
                      <a:pt x="1339" y="1647"/>
                    </a:cubicBezTo>
                    <a:cubicBezTo>
                      <a:pt x="1343" y="1647"/>
                      <a:pt x="1347" y="1647"/>
                      <a:pt x="1352" y="1647"/>
                    </a:cubicBezTo>
                    <a:cubicBezTo>
                      <a:pt x="1611" y="1647"/>
                      <a:pt x="1854" y="1537"/>
                      <a:pt x="2029" y="1367"/>
                    </a:cubicBezTo>
                    <a:lnTo>
                      <a:pt x="2029" y="1367"/>
                    </a:lnTo>
                    <a:cubicBezTo>
                      <a:pt x="1850" y="1453"/>
                      <a:pt x="1657" y="1500"/>
                      <a:pt x="1472" y="1500"/>
                    </a:cubicBezTo>
                    <a:cubicBezTo>
                      <a:pt x="1430" y="1500"/>
                      <a:pt x="1387" y="1498"/>
                      <a:pt x="1346" y="1492"/>
                    </a:cubicBezTo>
                    <a:cubicBezTo>
                      <a:pt x="1125" y="1465"/>
                      <a:pt x="927" y="1350"/>
                      <a:pt x="766" y="1193"/>
                    </a:cubicBezTo>
                    <a:cubicBezTo>
                      <a:pt x="679" y="1122"/>
                      <a:pt x="616" y="1023"/>
                      <a:pt x="537" y="937"/>
                    </a:cubicBezTo>
                    <a:cubicBezTo>
                      <a:pt x="478" y="838"/>
                      <a:pt x="403" y="743"/>
                      <a:pt x="348" y="640"/>
                    </a:cubicBezTo>
                    <a:cubicBezTo>
                      <a:pt x="293" y="534"/>
                      <a:pt x="222" y="435"/>
                      <a:pt x="170" y="325"/>
                    </a:cubicBezTo>
                    <a:cubicBezTo>
                      <a:pt x="119" y="218"/>
                      <a:pt x="64" y="108"/>
                      <a:pt x="0"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4091806" y="2700097"/>
                <a:ext cx="122356" cy="77590"/>
              </a:xfrm>
              <a:custGeom>
                <a:rect b="b" l="l" r="r" t="t"/>
                <a:pathLst>
                  <a:path extrusionOk="0" h="1149" w="1812">
                    <a:moveTo>
                      <a:pt x="1808" y="1"/>
                    </a:moveTo>
                    <a:cubicBezTo>
                      <a:pt x="1768" y="1"/>
                      <a:pt x="848" y="20"/>
                      <a:pt x="1" y="865"/>
                    </a:cubicBezTo>
                    <a:lnTo>
                      <a:pt x="280" y="1149"/>
                    </a:lnTo>
                    <a:cubicBezTo>
                      <a:pt x="1010" y="422"/>
                      <a:pt x="1804" y="399"/>
                      <a:pt x="1812" y="399"/>
                    </a:cubicBezTo>
                    <a:lnTo>
                      <a:pt x="1808" y="1"/>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4312486" y="2699422"/>
                <a:ext cx="107703" cy="49498"/>
              </a:xfrm>
              <a:custGeom>
                <a:rect b="b" l="l" r="r" t="t"/>
                <a:pathLst>
                  <a:path extrusionOk="0" h="733" w="1595">
                    <a:moveTo>
                      <a:pt x="216" y="1"/>
                    </a:moveTo>
                    <a:cubicBezTo>
                      <a:pt x="91" y="1"/>
                      <a:pt x="10" y="9"/>
                      <a:pt x="0" y="11"/>
                    </a:cubicBezTo>
                    <a:lnTo>
                      <a:pt x="43" y="409"/>
                    </a:lnTo>
                    <a:cubicBezTo>
                      <a:pt x="45" y="407"/>
                      <a:pt x="109" y="401"/>
                      <a:pt x="211" y="401"/>
                    </a:cubicBezTo>
                    <a:cubicBezTo>
                      <a:pt x="469" y="401"/>
                      <a:pt x="972" y="444"/>
                      <a:pt x="1354" y="732"/>
                    </a:cubicBezTo>
                    <a:lnTo>
                      <a:pt x="1594" y="413"/>
                    </a:lnTo>
                    <a:cubicBezTo>
                      <a:pt x="1121" y="55"/>
                      <a:pt x="529" y="1"/>
                      <a:pt x="216"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4214098" y="2830899"/>
                <a:ext cx="30454" cy="53955"/>
              </a:xfrm>
              <a:custGeom>
                <a:rect b="b" l="l" r="r" t="t"/>
                <a:pathLst>
                  <a:path extrusionOk="0" h="799" w="451">
                    <a:moveTo>
                      <a:pt x="226" y="1"/>
                    </a:moveTo>
                    <a:cubicBezTo>
                      <a:pt x="99" y="1"/>
                      <a:pt x="1" y="179"/>
                      <a:pt x="1" y="399"/>
                    </a:cubicBezTo>
                    <a:cubicBezTo>
                      <a:pt x="1" y="616"/>
                      <a:pt x="99" y="798"/>
                      <a:pt x="226" y="798"/>
                    </a:cubicBezTo>
                    <a:cubicBezTo>
                      <a:pt x="348" y="798"/>
                      <a:pt x="450" y="616"/>
                      <a:pt x="450" y="399"/>
                    </a:cubicBezTo>
                    <a:cubicBezTo>
                      <a:pt x="450" y="179"/>
                      <a:pt x="348" y="1"/>
                      <a:pt x="226"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347668" y="2821917"/>
                <a:ext cx="30657" cy="53820"/>
              </a:xfrm>
              <a:custGeom>
                <a:rect b="b" l="l" r="r" t="t"/>
                <a:pathLst>
                  <a:path extrusionOk="0" h="797" w="454">
                    <a:moveTo>
                      <a:pt x="225" y="0"/>
                    </a:moveTo>
                    <a:cubicBezTo>
                      <a:pt x="103" y="0"/>
                      <a:pt x="0" y="177"/>
                      <a:pt x="0" y="399"/>
                    </a:cubicBezTo>
                    <a:cubicBezTo>
                      <a:pt x="0" y="620"/>
                      <a:pt x="103" y="797"/>
                      <a:pt x="225" y="797"/>
                    </a:cubicBezTo>
                    <a:cubicBezTo>
                      <a:pt x="351" y="797"/>
                      <a:pt x="454" y="620"/>
                      <a:pt x="454" y="399"/>
                    </a:cubicBezTo>
                    <a:cubicBezTo>
                      <a:pt x="454" y="177"/>
                      <a:pt x="351" y="0"/>
                      <a:pt x="225" y="0"/>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3831419" y="2909973"/>
                <a:ext cx="137009" cy="69081"/>
              </a:xfrm>
              <a:custGeom>
                <a:rect b="b" l="l" r="r" t="t"/>
                <a:pathLst>
                  <a:path extrusionOk="0" h="1023" w="2029">
                    <a:moveTo>
                      <a:pt x="1053" y="0"/>
                    </a:moveTo>
                    <a:cubicBezTo>
                      <a:pt x="942" y="0"/>
                      <a:pt x="830" y="21"/>
                      <a:pt x="726" y="61"/>
                    </a:cubicBezTo>
                    <a:cubicBezTo>
                      <a:pt x="553" y="124"/>
                      <a:pt x="407" y="239"/>
                      <a:pt x="285" y="365"/>
                    </a:cubicBezTo>
                    <a:cubicBezTo>
                      <a:pt x="163" y="496"/>
                      <a:pt x="68" y="645"/>
                      <a:pt x="1" y="807"/>
                    </a:cubicBezTo>
                    <a:cubicBezTo>
                      <a:pt x="95" y="661"/>
                      <a:pt x="210" y="531"/>
                      <a:pt x="332" y="416"/>
                    </a:cubicBezTo>
                    <a:cubicBezTo>
                      <a:pt x="458" y="302"/>
                      <a:pt x="604" y="215"/>
                      <a:pt x="762" y="164"/>
                    </a:cubicBezTo>
                    <a:cubicBezTo>
                      <a:pt x="852" y="134"/>
                      <a:pt x="946" y="118"/>
                      <a:pt x="1040" y="118"/>
                    </a:cubicBezTo>
                    <a:cubicBezTo>
                      <a:pt x="1108" y="118"/>
                      <a:pt x="1176" y="126"/>
                      <a:pt x="1243" y="144"/>
                    </a:cubicBezTo>
                    <a:cubicBezTo>
                      <a:pt x="1323" y="152"/>
                      <a:pt x="1398" y="192"/>
                      <a:pt x="1476" y="219"/>
                    </a:cubicBezTo>
                    <a:cubicBezTo>
                      <a:pt x="1533" y="243"/>
                      <a:pt x="1587" y="276"/>
                      <a:pt x="1643" y="306"/>
                    </a:cubicBezTo>
                    <a:lnTo>
                      <a:pt x="1643" y="306"/>
                    </a:lnTo>
                    <a:cubicBezTo>
                      <a:pt x="1598" y="360"/>
                      <a:pt x="1560" y="422"/>
                      <a:pt x="1540" y="492"/>
                    </a:cubicBezTo>
                    <a:cubicBezTo>
                      <a:pt x="1516" y="587"/>
                      <a:pt x="1528" y="689"/>
                      <a:pt x="1575" y="771"/>
                    </a:cubicBezTo>
                    <a:cubicBezTo>
                      <a:pt x="1659" y="929"/>
                      <a:pt x="1828" y="1022"/>
                      <a:pt x="1990" y="1022"/>
                    </a:cubicBezTo>
                    <a:cubicBezTo>
                      <a:pt x="2003" y="1022"/>
                      <a:pt x="2016" y="1022"/>
                      <a:pt x="2029" y="1020"/>
                    </a:cubicBezTo>
                    <a:cubicBezTo>
                      <a:pt x="1851" y="1004"/>
                      <a:pt x="1702" y="890"/>
                      <a:pt x="1638" y="744"/>
                    </a:cubicBezTo>
                    <a:cubicBezTo>
                      <a:pt x="1607" y="669"/>
                      <a:pt x="1602" y="590"/>
                      <a:pt x="1631" y="519"/>
                    </a:cubicBezTo>
                    <a:cubicBezTo>
                      <a:pt x="1654" y="448"/>
                      <a:pt x="1706" y="385"/>
                      <a:pt x="1764" y="330"/>
                    </a:cubicBezTo>
                    <a:lnTo>
                      <a:pt x="1816" y="283"/>
                    </a:lnTo>
                    <a:lnTo>
                      <a:pt x="1757" y="247"/>
                    </a:lnTo>
                    <a:cubicBezTo>
                      <a:pt x="1607" y="148"/>
                      <a:pt x="1449" y="61"/>
                      <a:pt x="1267" y="26"/>
                    </a:cubicBezTo>
                    <a:cubicBezTo>
                      <a:pt x="1198" y="9"/>
                      <a:pt x="1126" y="0"/>
                      <a:pt x="1053"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3988421" y="3055361"/>
                <a:ext cx="88256" cy="126345"/>
              </a:xfrm>
              <a:custGeom>
                <a:rect b="b" l="l" r="r" t="t"/>
                <a:pathLst>
                  <a:path extrusionOk="0" h="1871" w="1307">
                    <a:moveTo>
                      <a:pt x="0" y="0"/>
                    </a:moveTo>
                    <a:lnTo>
                      <a:pt x="0" y="0"/>
                    </a:lnTo>
                    <a:cubicBezTo>
                      <a:pt x="182" y="336"/>
                      <a:pt x="390" y="655"/>
                      <a:pt x="603" y="967"/>
                    </a:cubicBezTo>
                    <a:cubicBezTo>
                      <a:pt x="714" y="1124"/>
                      <a:pt x="825" y="1279"/>
                      <a:pt x="943" y="1429"/>
                    </a:cubicBezTo>
                    <a:cubicBezTo>
                      <a:pt x="1058" y="1578"/>
                      <a:pt x="1176" y="1729"/>
                      <a:pt x="1306" y="1871"/>
                    </a:cubicBezTo>
                    <a:cubicBezTo>
                      <a:pt x="1215" y="1697"/>
                      <a:pt x="1117" y="1536"/>
                      <a:pt x="1018" y="1374"/>
                    </a:cubicBezTo>
                    <a:cubicBezTo>
                      <a:pt x="916" y="1212"/>
                      <a:pt x="809" y="1057"/>
                      <a:pt x="703" y="900"/>
                    </a:cubicBezTo>
                    <a:cubicBezTo>
                      <a:pt x="481" y="588"/>
                      <a:pt x="257" y="284"/>
                      <a:pt x="0"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6133710" y="4109063"/>
                <a:ext cx="289482" cy="149170"/>
              </a:xfrm>
              <a:custGeom>
                <a:rect b="b" l="l" r="r" t="t"/>
                <a:pathLst>
                  <a:path extrusionOk="0" h="2209" w="4287">
                    <a:moveTo>
                      <a:pt x="1863" y="1"/>
                    </a:moveTo>
                    <a:lnTo>
                      <a:pt x="1863" y="1"/>
                    </a:lnTo>
                    <a:cubicBezTo>
                      <a:pt x="2281" y="87"/>
                      <a:pt x="2691" y="201"/>
                      <a:pt x="3094" y="336"/>
                    </a:cubicBezTo>
                    <a:cubicBezTo>
                      <a:pt x="3296" y="403"/>
                      <a:pt x="3493" y="478"/>
                      <a:pt x="3686" y="565"/>
                    </a:cubicBezTo>
                    <a:cubicBezTo>
                      <a:pt x="3781" y="608"/>
                      <a:pt x="3872" y="655"/>
                      <a:pt x="3955" y="711"/>
                    </a:cubicBezTo>
                    <a:cubicBezTo>
                      <a:pt x="4037" y="766"/>
                      <a:pt x="4121" y="837"/>
                      <a:pt x="4140" y="912"/>
                    </a:cubicBezTo>
                    <a:cubicBezTo>
                      <a:pt x="4163" y="983"/>
                      <a:pt x="4112" y="1050"/>
                      <a:pt x="4030" y="1101"/>
                    </a:cubicBezTo>
                    <a:cubicBezTo>
                      <a:pt x="3950" y="1149"/>
                      <a:pt x="3852" y="1176"/>
                      <a:pt x="3753" y="1196"/>
                    </a:cubicBezTo>
                    <a:cubicBezTo>
                      <a:pt x="3552" y="1228"/>
                      <a:pt x="3335" y="1228"/>
                      <a:pt x="3126" y="1236"/>
                    </a:cubicBezTo>
                    <a:cubicBezTo>
                      <a:pt x="3018" y="1238"/>
                      <a:pt x="2910" y="1239"/>
                      <a:pt x="2801" y="1239"/>
                    </a:cubicBezTo>
                    <a:cubicBezTo>
                      <a:pt x="2486" y="1239"/>
                      <a:pt x="2169" y="1231"/>
                      <a:pt x="1855" y="1216"/>
                    </a:cubicBezTo>
                    <a:lnTo>
                      <a:pt x="1808" y="1216"/>
                    </a:lnTo>
                    <a:lnTo>
                      <a:pt x="1792" y="1259"/>
                    </a:lnTo>
                    <a:cubicBezTo>
                      <a:pt x="1737" y="1418"/>
                      <a:pt x="1642" y="1579"/>
                      <a:pt x="1520" y="1709"/>
                    </a:cubicBezTo>
                    <a:cubicBezTo>
                      <a:pt x="1398" y="1839"/>
                      <a:pt x="1247" y="1942"/>
                      <a:pt x="1081" y="2017"/>
                    </a:cubicBezTo>
                    <a:cubicBezTo>
                      <a:pt x="916" y="2092"/>
                      <a:pt x="738" y="2136"/>
                      <a:pt x="557" y="2163"/>
                    </a:cubicBezTo>
                    <a:cubicBezTo>
                      <a:pt x="466" y="2175"/>
                      <a:pt x="371" y="2175"/>
                      <a:pt x="280" y="2183"/>
                    </a:cubicBezTo>
                    <a:lnTo>
                      <a:pt x="1" y="2175"/>
                    </a:lnTo>
                    <a:lnTo>
                      <a:pt x="280" y="2207"/>
                    </a:lnTo>
                    <a:cubicBezTo>
                      <a:pt x="341" y="2207"/>
                      <a:pt x="403" y="2208"/>
                      <a:pt x="466" y="2208"/>
                    </a:cubicBezTo>
                    <a:cubicBezTo>
                      <a:pt x="497" y="2208"/>
                      <a:pt x="529" y="2208"/>
                      <a:pt x="560" y="2207"/>
                    </a:cubicBezTo>
                    <a:cubicBezTo>
                      <a:pt x="746" y="2190"/>
                      <a:pt x="935" y="2159"/>
                      <a:pt x="1114" y="2088"/>
                    </a:cubicBezTo>
                    <a:cubicBezTo>
                      <a:pt x="1287" y="2017"/>
                      <a:pt x="1453" y="1915"/>
                      <a:pt x="1591" y="1777"/>
                    </a:cubicBezTo>
                    <a:cubicBezTo>
                      <a:pt x="1718" y="1653"/>
                      <a:pt x="1824" y="1509"/>
                      <a:pt x="1890" y="1337"/>
                    </a:cubicBezTo>
                    <a:lnTo>
                      <a:pt x="1890" y="1337"/>
                    </a:lnTo>
                    <a:cubicBezTo>
                      <a:pt x="2302" y="1359"/>
                      <a:pt x="2714" y="1374"/>
                      <a:pt x="3130" y="1374"/>
                    </a:cubicBezTo>
                    <a:cubicBezTo>
                      <a:pt x="3343" y="1370"/>
                      <a:pt x="3556" y="1362"/>
                      <a:pt x="3777" y="1327"/>
                    </a:cubicBezTo>
                    <a:cubicBezTo>
                      <a:pt x="3888" y="1303"/>
                      <a:pt x="3994" y="1271"/>
                      <a:pt x="4097" y="1208"/>
                    </a:cubicBezTo>
                    <a:cubicBezTo>
                      <a:pt x="4148" y="1181"/>
                      <a:pt x="4199" y="1137"/>
                      <a:pt x="4234" y="1081"/>
                    </a:cubicBezTo>
                    <a:cubicBezTo>
                      <a:pt x="4267" y="1023"/>
                      <a:pt x="4287" y="939"/>
                      <a:pt x="4258" y="877"/>
                    </a:cubicBezTo>
                    <a:cubicBezTo>
                      <a:pt x="4215" y="746"/>
                      <a:pt x="4112" y="675"/>
                      <a:pt x="4021" y="612"/>
                    </a:cubicBezTo>
                    <a:cubicBezTo>
                      <a:pt x="3931" y="549"/>
                      <a:pt x="3828" y="505"/>
                      <a:pt x="3730" y="462"/>
                    </a:cubicBezTo>
                    <a:cubicBezTo>
                      <a:pt x="3529" y="383"/>
                      <a:pt x="3323" y="316"/>
                      <a:pt x="3118" y="257"/>
                    </a:cubicBezTo>
                    <a:cubicBezTo>
                      <a:pt x="2708" y="134"/>
                      <a:pt x="2289" y="52"/>
                      <a:pt x="1863"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6305095" y="4222037"/>
                <a:ext cx="107906" cy="137622"/>
              </a:xfrm>
              <a:custGeom>
                <a:rect b="b" l="l" r="r" t="t"/>
                <a:pathLst>
                  <a:path extrusionOk="0" h="2038" w="1598">
                    <a:moveTo>
                      <a:pt x="762" y="0"/>
                    </a:moveTo>
                    <a:lnTo>
                      <a:pt x="762" y="0"/>
                    </a:lnTo>
                    <a:cubicBezTo>
                      <a:pt x="937" y="243"/>
                      <a:pt x="1123" y="479"/>
                      <a:pt x="1311" y="713"/>
                    </a:cubicBezTo>
                    <a:lnTo>
                      <a:pt x="1311" y="713"/>
                    </a:lnTo>
                    <a:cubicBezTo>
                      <a:pt x="1247" y="702"/>
                      <a:pt x="1183" y="697"/>
                      <a:pt x="1119" y="697"/>
                    </a:cubicBezTo>
                    <a:cubicBezTo>
                      <a:pt x="942" y="697"/>
                      <a:pt x="766" y="737"/>
                      <a:pt x="603" y="814"/>
                    </a:cubicBezTo>
                    <a:cubicBezTo>
                      <a:pt x="332" y="944"/>
                      <a:pt x="142" y="1180"/>
                      <a:pt x="31" y="1461"/>
                    </a:cubicBezTo>
                    <a:cubicBezTo>
                      <a:pt x="8" y="1536"/>
                      <a:pt x="0" y="1627"/>
                      <a:pt x="31" y="1705"/>
                    </a:cubicBezTo>
                    <a:cubicBezTo>
                      <a:pt x="63" y="1789"/>
                      <a:pt x="126" y="1847"/>
                      <a:pt x="189" y="1891"/>
                    </a:cubicBezTo>
                    <a:cubicBezTo>
                      <a:pt x="323" y="1970"/>
                      <a:pt x="470" y="1998"/>
                      <a:pt x="607" y="2018"/>
                    </a:cubicBezTo>
                    <a:cubicBezTo>
                      <a:pt x="716" y="2031"/>
                      <a:pt x="825" y="2037"/>
                      <a:pt x="932" y="2037"/>
                    </a:cubicBezTo>
                    <a:cubicBezTo>
                      <a:pt x="1106" y="2037"/>
                      <a:pt x="1278" y="2022"/>
                      <a:pt x="1448" y="1998"/>
                    </a:cubicBezTo>
                    <a:cubicBezTo>
                      <a:pt x="1168" y="1998"/>
                      <a:pt x="891" y="1982"/>
                      <a:pt x="623" y="1931"/>
                    </a:cubicBezTo>
                    <a:cubicBezTo>
                      <a:pt x="489" y="1903"/>
                      <a:pt x="355" y="1863"/>
                      <a:pt x="257" y="1792"/>
                    </a:cubicBezTo>
                    <a:cubicBezTo>
                      <a:pt x="146" y="1725"/>
                      <a:pt x="110" y="1615"/>
                      <a:pt x="150" y="1501"/>
                    </a:cubicBezTo>
                    <a:cubicBezTo>
                      <a:pt x="248" y="1271"/>
                      <a:pt x="438" y="1051"/>
                      <a:pt x="663" y="932"/>
                    </a:cubicBezTo>
                    <a:cubicBezTo>
                      <a:pt x="813" y="854"/>
                      <a:pt x="985" y="819"/>
                      <a:pt x="1155" y="819"/>
                    </a:cubicBezTo>
                    <a:cubicBezTo>
                      <a:pt x="1249" y="819"/>
                      <a:pt x="1343" y="829"/>
                      <a:pt x="1432" y="849"/>
                    </a:cubicBezTo>
                    <a:lnTo>
                      <a:pt x="1598" y="885"/>
                    </a:lnTo>
                    <a:lnTo>
                      <a:pt x="1598" y="885"/>
                    </a:lnTo>
                    <a:lnTo>
                      <a:pt x="1488" y="767"/>
                    </a:lnTo>
                    <a:cubicBezTo>
                      <a:pt x="1251" y="506"/>
                      <a:pt x="1010" y="249"/>
                      <a:pt x="762"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6402876" y="4189759"/>
                <a:ext cx="60841" cy="32346"/>
              </a:xfrm>
              <a:custGeom>
                <a:rect b="b" l="l" r="r" t="t"/>
                <a:pathLst>
                  <a:path extrusionOk="0" h="479" w="901">
                    <a:moveTo>
                      <a:pt x="0" y="1"/>
                    </a:moveTo>
                    <a:cubicBezTo>
                      <a:pt x="59" y="64"/>
                      <a:pt x="130" y="116"/>
                      <a:pt x="201" y="167"/>
                    </a:cubicBezTo>
                    <a:cubicBezTo>
                      <a:pt x="268" y="218"/>
                      <a:pt x="343" y="261"/>
                      <a:pt x="419" y="301"/>
                    </a:cubicBezTo>
                    <a:cubicBezTo>
                      <a:pt x="494" y="341"/>
                      <a:pt x="569" y="376"/>
                      <a:pt x="651" y="407"/>
                    </a:cubicBezTo>
                    <a:cubicBezTo>
                      <a:pt x="731" y="436"/>
                      <a:pt x="813" y="467"/>
                      <a:pt x="900" y="478"/>
                    </a:cubicBezTo>
                    <a:cubicBezTo>
                      <a:pt x="840" y="416"/>
                      <a:pt x="769" y="360"/>
                      <a:pt x="703" y="313"/>
                    </a:cubicBezTo>
                    <a:cubicBezTo>
                      <a:pt x="632" y="261"/>
                      <a:pt x="556" y="218"/>
                      <a:pt x="481" y="179"/>
                    </a:cubicBezTo>
                    <a:cubicBezTo>
                      <a:pt x="407" y="139"/>
                      <a:pt x="332" y="99"/>
                      <a:pt x="248" y="72"/>
                    </a:cubicBezTo>
                    <a:cubicBezTo>
                      <a:pt x="170" y="41"/>
                      <a:pt x="87" y="13"/>
                      <a:pt x="0"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6284297" y="4318534"/>
                <a:ext cx="17354" cy="9386"/>
              </a:xfrm>
              <a:custGeom>
                <a:rect b="b" l="l" r="r" t="t"/>
                <a:pathLst>
                  <a:path extrusionOk="0" h="139" w="257">
                    <a:moveTo>
                      <a:pt x="126" y="1"/>
                    </a:moveTo>
                    <a:cubicBezTo>
                      <a:pt x="106" y="1"/>
                      <a:pt x="83" y="4"/>
                      <a:pt x="63" y="16"/>
                    </a:cubicBezTo>
                    <a:cubicBezTo>
                      <a:pt x="39" y="28"/>
                      <a:pt x="20" y="39"/>
                      <a:pt x="0" y="72"/>
                    </a:cubicBezTo>
                    <a:cubicBezTo>
                      <a:pt x="20" y="99"/>
                      <a:pt x="39" y="110"/>
                      <a:pt x="63" y="123"/>
                    </a:cubicBezTo>
                    <a:cubicBezTo>
                      <a:pt x="83" y="134"/>
                      <a:pt x="106" y="139"/>
                      <a:pt x="126" y="139"/>
                    </a:cubicBezTo>
                    <a:cubicBezTo>
                      <a:pt x="150" y="139"/>
                      <a:pt x="170" y="134"/>
                      <a:pt x="193" y="123"/>
                    </a:cubicBezTo>
                    <a:cubicBezTo>
                      <a:pt x="213" y="110"/>
                      <a:pt x="237" y="99"/>
                      <a:pt x="257" y="72"/>
                    </a:cubicBezTo>
                    <a:cubicBezTo>
                      <a:pt x="237" y="39"/>
                      <a:pt x="213" y="28"/>
                      <a:pt x="193" y="16"/>
                    </a:cubicBezTo>
                    <a:cubicBezTo>
                      <a:pt x="170" y="4"/>
                      <a:pt x="150" y="1"/>
                      <a:pt x="126"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6301584" y="4257219"/>
                <a:ext cx="28293" cy="32886"/>
              </a:xfrm>
              <a:custGeom>
                <a:rect b="b" l="l" r="r" t="t"/>
                <a:pathLst>
                  <a:path extrusionOk="0" h="487" w="419">
                    <a:moveTo>
                      <a:pt x="1" y="0"/>
                    </a:moveTo>
                    <a:cubicBezTo>
                      <a:pt x="12" y="60"/>
                      <a:pt x="40" y="107"/>
                      <a:pt x="63" y="158"/>
                    </a:cubicBezTo>
                    <a:cubicBezTo>
                      <a:pt x="91" y="206"/>
                      <a:pt x="123" y="246"/>
                      <a:pt x="158" y="289"/>
                    </a:cubicBezTo>
                    <a:cubicBezTo>
                      <a:pt x="194" y="328"/>
                      <a:pt x="229" y="368"/>
                      <a:pt x="277" y="399"/>
                    </a:cubicBezTo>
                    <a:cubicBezTo>
                      <a:pt x="320" y="431"/>
                      <a:pt x="364" y="462"/>
                      <a:pt x="419" y="486"/>
                    </a:cubicBezTo>
                    <a:cubicBezTo>
                      <a:pt x="407" y="426"/>
                      <a:pt x="384" y="375"/>
                      <a:pt x="356" y="328"/>
                    </a:cubicBezTo>
                    <a:cubicBezTo>
                      <a:pt x="332" y="281"/>
                      <a:pt x="296" y="237"/>
                      <a:pt x="265" y="198"/>
                    </a:cubicBezTo>
                    <a:cubicBezTo>
                      <a:pt x="225" y="158"/>
                      <a:pt x="190" y="119"/>
                      <a:pt x="147" y="87"/>
                    </a:cubicBezTo>
                    <a:cubicBezTo>
                      <a:pt x="103" y="52"/>
                      <a:pt x="56" y="20"/>
                      <a:pt x="1"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4"/>
            <p:cNvGrpSpPr/>
            <p:nvPr/>
          </p:nvGrpSpPr>
          <p:grpSpPr>
            <a:xfrm>
              <a:off x="1266377" y="3590563"/>
              <a:ext cx="1613419" cy="1436252"/>
              <a:chOff x="1266377" y="3450263"/>
              <a:chExt cx="1613419" cy="1436252"/>
            </a:xfrm>
          </p:grpSpPr>
          <p:sp>
            <p:nvSpPr>
              <p:cNvPr id="278" name="Google Shape;278;p24"/>
              <p:cNvSpPr/>
              <p:nvPr/>
            </p:nvSpPr>
            <p:spPr>
              <a:xfrm>
                <a:off x="1306893" y="4142017"/>
                <a:ext cx="1044419" cy="744497"/>
              </a:xfrm>
              <a:custGeom>
                <a:rect b="b" l="l" r="r" t="t"/>
                <a:pathLst>
                  <a:path extrusionOk="0" h="11025" w="15467">
                    <a:moveTo>
                      <a:pt x="15288" y="0"/>
                    </a:moveTo>
                    <a:cubicBezTo>
                      <a:pt x="15287" y="0"/>
                      <a:pt x="15286" y="1"/>
                      <a:pt x="15285" y="1"/>
                    </a:cubicBezTo>
                    <a:cubicBezTo>
                      <a:pt x="15088" y="124"/>
                      <a:pt x="1" y="988"/>
                      <a:pt x="1" y="988"/>
                    </a:cubicBezTo>
                    <a:lnTo>
                      <a:pt x="467" y="11024"/>
                    </a:lnTo>
                    <a:lnTo>
                      <a:pt x="13561" y="11024"/>
                    </a:lnTo>
                    <a:cubicBezTo>
                      <a:pt x="13561" y="11024"/>
                      <a:pt x="15466" y="0"/>
                      <a:pt x="1528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2189549" y="3857185"/>
                <a:ext cx="690247" cy="1029330"/>
              </a:xfrm>
              <a:custGeom>
                <a:rect b="b" l="l" r="r" t="t"/>
                <a:pathLst>
                  <a:path extrusionOk="0" h="15243" w="10222">
                    <a:moveTo>
                      <a:pt x="1583" y="1"/>
                    </a:moveTo>
                    <a:lnTo>
                      <a:pt x="0" y="15242"/>
                    </a:lnTo>
                    <a:lnTo>
                      <a:pt x="9725" y="15242"/>
                    </a:lnTo>
                    <a:lnTo>
                      <a:pt x="10222" y="11651"/>
                    </a:lnTo>
                    <a:lnTo>
                      <a:pt x="1583"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1266377" y="3857185"/>
                <a:ext cx="1030036" cy="351619"/>
              </a:xfrm>
              <a:custGeom>
                <a:rect b="b" l="l" r="r" t="t"/>
                <a:pathLst>
                  <a:path extrusionOk="0" h="5207" w="15254">
                    <a:moveTo>
                      <a:pt x="15254" y="1"/>
                    </a:moveTo>
                    <a:lnTo>
                      <a:pt x="1" y="605"/>
                    </a:lnTo>
                    <a:lnTo>
                      <a:pt x="1" y="5206"/>
                    </a:lnTo>
                    <a:lnTo>
                      <a:pt x="14713" y="5206"/>
                    </a:lnTo>
                    <a:lnTo>
                      <a:pt x="15254" y="1"/>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1428173" y="3450263"/>
                <a:ext cx="829079" cy="234593"/>
              </a:xfrm>
              <a:custGeom>
                <a:rect b="b" l="l" r="r" t="t"/>
                <a:pathLst>
                  <a:path extrusionOk="0" h="3474" w="12278">
                    <a:moveTo>
                      <a:pt x="12277" y="1"/>
                    </a:moveTo>
                    <a:lnTo>
                      <a:pt x="0" y="198"/>
                    </a:lnTo>
                    <a:lnTo>
                      <a:pt x="0" y="3473"/>
                    </a:lnTo>
                    <a:lnTo>
                      <a:pt x="11989" y="3473"/>
                    </a:lnTo>
                    <a:lnTo>
                      <a:pt x="12277"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1742042" y="3684787"/>
                <a:ext cx="81638" cy="194346"/>
              </a:xfrm>
              <a:custGeom>
                <a:rect b="b" l="l" r="r" t="t"/>
                <a:pathLst>
                  <a:path extrusionOk="0" h="2878" w="1209">
                    <a:moveTo>
                      <a:pt x="1" y="0"/>
                    </a:moveTo>
                    <a:lnTo>
                      <a:pt x="1" y="2878"/>
                    </a:lnTo>
                    <a:lnTo>
                      <a:pt x="1031" y="2878"/>
                    </a:lnTo>
                    <a:lnTo>
                      <a:pt x="120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4"/>
            <p:cNvSpPr/>
            <p:nvPr/>
          </p:nvSpPr>
          <p:spPr>
            <a:xfrm>
              <a:off x="1226130" y="5026743"/>
              <a:ext cx="6404331" cy="116756"/>
            </a:xfrm>
            <a:custGeom>
              <a:rect b="b" l="l" r="r" t="t"/>
              <a:pathLst>
                <a:path extrusionOk="0" h="1729" w="94843">
                  <a:moveTo>
                    <a:pt x="0" y="0"/>
                  </a:moveTo>
                  <a:lnTo>
                    <a:pt x="0" y="1729"/>
                  </a:lnTo>
                  <a:lnTo>
                    <a:pt x="94843" y="1729"/>
                  </a:lnTo>
                  <a:lnTo>
                    <a:pt x="94843" y="0"/>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4"/>
          <p:cNvSpPr txBox="1"/>
          <p:nvPr>
            <p:ph type="ctrTitle"/>
          </p:nvPr>
        </p:nvSpPr>
        <p:spPr>
          <a:xfrm>
            <a:off x="173625" y="2096825"/>
            <a:ext cx="2780100" cy="37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Barlow"/>
                <a:ea typeface="Barlow"/>
                <a:cs typeface="Barlow"/>
                <a:sym typeface="Barlow"/>
              </a:rPr>
              <a:t>Dataset: Supermarket</a:t>
            </a:r>
            <a:endParaRPr sz="1900">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63" name="Shape 463"/>
        <p:cNvGrpSpPr/>
        <p:nvPr/>
      </p:nvGrpSpPr>
      <p:grpSpPr>
        <a:xfrm>
          <a:off x="0" y="0"/>
          <a:ext cx="0" cy="0"/>
          <a:chOff x="0" y="0"/>
          <a:chExt cx="0" cy="0"/>
        </a:xfrm>
      </p:grpSpPr>
      <p:grpSp>
        <p:nvGrpSpPr>
          <p:cNvPr id="464" name="Google Shape;464;p33"/>
          <p:cNvGrpSpPr/>
          <p:nvPr/>
        </p:nvGrpSpPr>
        <p:grpSpPr>
          <a:xfrm>
            <a:off x="319500" y="0"/>
            <a:ext cx="8505000" cy="981750"/>
            <a:chOff x="319500" y="0"/>
            <a:chExt cx="8505000" cy="981750"/>
          </a:xfrm>
        </p:grpSpPr>
        <p:sp>
          <p:nvSpPr>
            <p:cNvPr id="465" name="Google Shape;465;p33"/>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33"/>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71" name="Google Shape;471;p33"/>
          <p:cNvSpPr txBox="1"/>
          <p:nvPr>
            <p:ph idx="1" type="body"/>
          </p:nvPr>
        </p:nvSpPr>
        <p:spPr>
          <a:xfrm>
            <a:off x="490500" y="1363325"/>
            <a:ext cx="8653500" cy="936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450">
                <a:solidFill>
                  <a:srgbClr val="000000"/>
                </a:solidFill>
                <a:latin typeface="Montserrat"/>
                <a:ea typeface="Montserrat"/>
                <a:cs typeface="Montserrat"/>
                <a:sym typeface="Montserrat"/>
              </a:rPr>
              <a:t>Converting date to day of week according to the Gregorian </a:t>
            </a:r>
            <a:r>
              <a:rPr b="1" lang="en" sz="1450">
                <a:solidFill>
                  <a:srgbClr val="000000"/>
                </a:solidFill>
                <a:latin typeface="Montserrat"/>
                <a:ea typeface="Montserrat"/>
                <a:cs typeface="Montserrat"/>
                <a:sym typeface="Montserrat"/>
              </a:rPr>
              <a:t>Calendar</a:t>
            </a:r>
            <a:r>
              <a:rPr b="1" lang="en" sz="1450">
                <a:solidFill>
                  <a:srgbClr val="000000"/>
                </a:solidFill>
                <a:latin typeface="Montserrat"/>
                <a:ea typeface="Montserrat"/>
                <a:cs typeface="Montserrat"/>
                <a:sym typeface="Montserrat"/>
              </a:rPr>
              <a:t> </a:t>
            </a:r>
            <a:endParaRPr b="1" sz="1450">
              <a:solidFill>
                <a:srgbClr val="000000"/>
              </a:solidFill>
              <a:latin typeface="Montserrat"/>
              <a:ea typeface="Montserrat"/>
              <a:cs typeface="Montserrat"/>
              <a:sym typeface="Montserrat"/>
            </a:endParaRPr>
          </a:p>
          <a:p>
            <a:pPr indent="-317500" lvl="0" marL="457200" rtl="0" algn="l">
              <a:spcBef>
                <a:spcPts val="110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For example: 23/04/2022 to Saturday, and it is represented by ‘6’ in the table)</a:t>
            </a:r>
            <a:endParaRPr sz="1400">
              <a:solidFill>
                <a:srgbClr val="000000"/>
              </a:solidFill>
              <a:latin typeface="Montserrat Medium"/>
              <a:ea typeface="Montserrat Medium"/>
              <a:cs typeface="Montserrat Medium"/>
              <a:sym typeface="Montserrat Medium"/>
            </a:endParaRPr>
          </a:p>
        </p:txBody>
      </p:sp>
      <p:pic>
        <p:nvPicPr>
          <p:cNvPr id="472" name="Google Shape;472;p33"/>
          <p:cNvPicPr preferRelativeResize="0"/>
          <p:nvPr/>
        </p:nvPicPr>
        <p:blipFill rotWithShape="1">
          <a:blip r:embed="rId3">
            <a:alphaModFix/>
          </a:blip>
          <a:srcRect b="0" l="9600" r="0" t="0"/>
          <a:stretch/>
        </p:blipFill>
        <p:spPr>
          <a:xfrm>
            <a:off x="2778113" y="2374575"/>
            <a:ext cx="740666" cy="2234900"/>
          </a:xfrm>
          <a:prstGeom prst="rect">
            <a:avLst/>
          </a:prstGeom>
          <a:noFill/>
          <a:ln cap="flat" cmpd="sng" w="19050">
            <a:solidFill>
              <a:schemeClr val="lt1"/>
            </a:solidFill>
            <a:prstDash val="solid"/>
            <a:round/>
            <a:headEnd len="sm" w="sm" type="none"/>
            <a:tailEnd len="sm" w="sm" type="none"/>
          </a:ln>
        </p:spPr>
      </p:pic>
      <p:pic>
        <p:nvPicPr>
          <p:cNvPr id="473" name="Google Shape;473;p33"/>
          <p:cNvPicPr preferRelativeResize="0"/>
          <p:nvPr/>
        </p:nvPicPr>
        <p:blipFill>
          <a:blip r:embed="rId4">
            <a:alphaModFix/>
          </a:blip>
          <a:stretch>
            <a:fillRect/>
          </a:stretch>
        </p:blipFill>
        <p:spPr>
          <a:xfrm>
            <a:off x="5986307" y="2374575"/>
            <a:ext cx="379581" cy="2234900"/>
          </a:xfrm>
          <a:prstGeom prst="rect">
            <a:avLst/>
          </a:prstGeom>
          <a:noFill/>
          <a:ln cap="flat" cmpd="sng" w="19050">
            <a:solidFill>
              <a:schemeClr val="lt1"/>
            </a:solidFill>
            <a:prstDash val="solid"/>
            <a:round/>
            <a:headEnd len="sm" w="sm" type="none"/>
            <a:tailEnd len="sm" w="sm" type="none"/>
          </a:ln>
        </p:spPr>
      </p:pic>
      <p:cxnSp>
        <p:nvCxnSpPr>
          <p:cNvPr id="474" name="Google Shape;474;p33"/>
          <p:cNvCxnSpPr/>
          <p:nvPr/>
        </p:nvCxnSpPr>
        <p:spPr>
          <a:xfrm>
            <a:off x="3697400" y="3568875"/>
            <a:ext cx="2133300" cy="45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78" name="Shape 478"/>
        <p:cNvGrpSpPr/>
        <p:nvPr/>
      </p:nvGrpSpPr>
      <p:grpSpPr>
        <a:xfrm>
          <a:off x="0" y="0"/>
          <a:ext cx="0" cy="0"/>
          <a:chOff x="0" y="0"/>
          <a:chExt cx="0" cy="0"/>
        </a:xfrm>
      </p:grpSpPr>
      <p:grpSp>
        <p:nvGrpSpPr>
          <p:cNvPr id="479" name="Google Shape;479;p34"/>
          <p:cNvGrpSpPr/>
          <p:nvPr/>
        </p:nvGrpSpPr>
        <p:grpSpPr>
          <a:xfrm>
            <a:off x="319500" y="0"/>
            <a:ext cx="8505000" cy="981750"/>
            <a:chOff x="319500" y="0"/>
            <a:chExt cx="8505000" cy="981750"/>
          </a:xfrm>
        </p:grpSpPr>
        <p:sp>
          <p:nvSpPr>
            <p:cNvPr id="480" name="Google Shape;480;p34"/>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4"/>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86" name="Google Shape;486;p34"/>
          <p:cNvSpPr txBox="1"/>
          <p:nvPr>
            <p:ph idx="1" type="body"/>
          </p:nvPr>
        </p:nvSpPr>
        <p:spPr>
          <a:xfrm>
            <a:off x="141025" y="1358275"/>
            <a:ext cx="8749500" cy="1201800"/>
          </a:xfrm>
          <a:prstGeom prst="rect">
            <a:avLst/>
          </a:prstGeom>
        </p:spPr>
        <p:txBody>
          <a:bodyPr anchorCtr="0" anchor="t" bIns="91425" lIns="91425" spcFirstLastPara="1" rIns="91425" wrap="square" tIns="91425">
            <a:noAutofit/>
          </a:bodyPr>
          <a:lstStyle/>
          <a:p>
            <a:pPr indent="0" lvl="0" marL="457200" marR="190500" rtl="0" algn="l">
              <a:lnSpc>
                <a:spcPct val="150000"/>
              </a:lnSpc>
              <a:spcBef>
                <a:spcPts val="1100"/>
              </a:spcBef>
              <a:spcAft>
                <a:spcPts val="0"/>
              </a:spcAft>
              <a:buNone/>
            </a:pPr>
            <a:r>
              <a:rPr b="1" lang="en" sz="1400">
                <a:solidFill>
                  <a:srgbClr val="000000"/>
                </a:solidFill>
                <a:latin typeface="Montserrat"/>
                <a:ea typeface="Montserrat"/>
                <a:cs typeface="Montserrat"/>
                <a:sym typeface="Montserrat"/>
              </a:rPr>
              <a:t>Checking for outliers for numerical variables</a:t>
            </a:r>
            <a:endParaRPr b="1" sz="1400">
              <a:solidFill>
                <a:srgbClr val="000000"/>
              </a:solidFill>
              <a:latin typeface="Montserrat"/>
              <a:ea typeface="Montserrat"/>
              <a:cs typeface="Montserrat"/>
              <a:sym typeface="Montserrat"/>
            </a:endParaRPr>
          </a:p>
          <a:p>
            <a:pPr indent="-317500" lvl="0" marL="914400" marR="190500" rtl="0" algn="l">
              <a:lnSpc>
                <a:spcPct val="150000"/>
              </a:lnSpc>
              <a:spcBef>
                <a:spcPts val="1100"/>
              </a:spcBef>
              <a:spcAft>
                <a:spcPts val="0"/>
              </a:spcAft>
              <a:buClr>
                <a:srgbClr val="000000"/>
              </a:buClr>
              <a:buSzPts val="1400"/>
              <a:buFont typeface="Montserrat"/>
              <a:buChar char="-"/>
            </a:pPr>
            <a:r>
              <a:rPr lang="en" sz="1400">
                <a:solidFill>
                  <a:srgbClr val="000000"/>
                </a:solidFill>
                <a:latin typeface="Montserrat Medium"/>
                <a:ea typeface="Montserrat Medium"/>
                <a:cs typeface="Montserrat Medium"/>
                <a:sym typeface="Montserrat Medium"/>
              </a:rPr>
              <a:t>Remove data that exceeds the range of</a:t>
            </a:r>
            <a:r>
              <a:rPr lang="en" sz="1400">
                <a:solidFill>
                  <a:srgbClr val="000000"/>
                </a:solidFill>
                <a:latin typeface="Montserrat"/>
                <a:ea typeface="Montserrat"/>
                <a:cs typeface="Montserrat"/>
                <a:sym typeface="Montserrat"/>
              </a:rPr>
              <a:t> </a:t>
            </a:r>
            <a:r>
              <a:rPr b="1" lang="en" sz="1400" u="sng">
                <a:solidFill>
                  <a:srgbClr val="000000"/>
                </a:solidFill>
                <a:latin typeface="Montserrat"/>
                <a:ea typeface="Montserrat"/>
                <a:cs typeface="Montserrat"/>
                <a:sym typeface="Montserrat"/>
              </a:rPr>
              <a:t>Mean + 3*Standard Deviation</a:t>
            </a:r>
            <a:endParaRPr b="1" sz="1400" u="sng">
              <a:solidFill>
                <a:srgbClr val="000000"/>
              </a:solidFill>
              <a:latin typeface="Montserrat"/>
              <a:ea typeface="Montserrat"/>
              <a:cs typeface="Montserrat"/>
              <a:sym typeface="Montserrat"/>
            </a:endParaRPr>
          </a:p>
        </p:txBody>
      </p:sp>
      <p:pic>
        <p:nvPicPr>
          <p:cNvPr id="487" name="Google Shape;487;p34"/>
          <p:cNvPicPr preferRelativeResize="0"/>
          <p:nvPr/>
        </p:nvPicPr>
        <p:blipFill rotWithShape="1">
          <a:blip r:embed="rId3">
            <a:alphaModFix/>
          </a:blip>
          <a:srcRect b="0" l="0" r="6235" t="3006"/>
          <a:stretch/>
        </p:blipFill>
        <p:spPr>
          <a:xfrm>
            <a:off x="2715875" y="2483875"/>
            <a:ext cx="6016624" cy="1770300"/>
          </a:xfrm>
          <a:prstGeom prst="rect">
            <a:avLst/>
          </a:prstGeom>
          <a:noFill/>
          <a:ln cap="flat" cmpd="sng" w="19050">
            <a:solidFill>
              <a:schemeClr val="lt1"/>
            </a:solidFill>
            <a:prstDash val="solid"/>
            <a:round/>
            <a:headEnd len="sm" w="sm" type="none"/>
            <a:tailEnd len="sm" w="sm" type="none"/>
          </a:ln>
        </p:spPr>
      </p:pic>
      <p:pic>
        <p:nvPicPr>
          <p:cNvPr id="488" name="Google Shape;488;p34"/>
          <p:cNvPicPr preferRelativeResize="0"/>
          <p:nvPr/>
        </p:nvPicPr>
        <p:blipFill rotWithShape="1">
          <a:blip r:embed="rId4">
            <a:alphaModFix/>
          </a:blip>
          <a:srcRect b="0" l="4952" r="0" t="0"/>
          <a:stretch/>
        </p:blipFill>
        <p:spPr>
          <a:xfrm>
            <a:off x="917025" y="2424025"/>
            <a:ext cx="1155075" cy="2149800"/>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92" name="Shape 492"/>
        <p:cNvGrpSpPr/>
        <p:nvPr/>
      </p:nvGrpSpPr>
      <p:grpSpPr>
        <a:xfrm>
          <a:off x="0" y="0"/>
          <a:ext cx="0" cy="0"/>
          <a:chOff x="0" y="0"/>
          <a:chExt cx="0" cy="0"/>
        </a:xfrm>
      </p:grpSpPr>
      <p:grpSp>
        <p:nvGrpSpPr>
          <p:cNvPr id="493" name="Google Shape;493;p35"/>
          <p:cNvGrpSpPr/>
          <p:nvPr/>
        </p:nvGrpSpPr>
        <p:grpSpPr>
          <a:xfrm>
            <a:off x="319500" y="0"/>
            <a:ext cx="8505000" cy="981750"/>
            <a:chOff x="319500" y="0"/>
            <a:chExt cx="8505000" cy="981750"/>
          </a:xfrm>
        </p:grpSpPr>
        <p:sp>
          <p:nvSpPr>
            <p:cNvPr id="494" name="Google Shape;494;p35"/>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5"/>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500" name="Google Shape;500;p35"/>
          <p:cNvSpPr txBox="1"/>
          <p:nvPr>
            <p:ph idx="1" type="body"/>
          </p:nvPr>
        </p:nvSpPr>
        <p:spPr>
          <a:xfrm>
            <a:off x="602825" y="1371300"/>
            <a:ext cx="8653500" cy="6168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400">
                <a:solidFill>
                  <a:srgbClr val="000000"/>
                </a:solidFill>
                <a:latin typeface="Montserrat"/>
                <a:ea typeface="Montserrat"/>
                <a:cs typeface="Montserrat"/>
                <a:sym typeface="Montserrat"/>
              </a:rPr>
              <a:t>Further drop another 3 unnecessary columns that we found out later (Tax, Total Cost, Gross Income)</a:t>
            </a:r>
            <a:endParaRPr b="1" sz="1400">
              <a:solidFill>
                <a:srgbClr val="000000"/>
              </a:solidFill>
              <a:latin typeface="Montserrat"/>
              <a:ea typeface="Montserrat"/>
              <a:cs typeface="Montserrat"/>
              <a:sym typeface="Montserrat"/>
            </a:endParaRPr>
          </a:p>
        </p:txBody>
      </p:sp>
      <p:pic>
        <p:nvPicPr>
          <p:cNvPr id="501" name="Google Shape;501;p35"/>
          <p:cNvPicPr preferRelativeResize="0"/>
          <p:nvPr/>
        </p:nvPicPr>
        <p:blipFill rotWithShape="1">
          <a:blip r:embed="rId3">
            <a:alphaModFix/>
          </a:blip>
          <a:srcRect b="0" l="0" r="793" t="0"/>
          <a:stretch/>
        </p:blipFill>
        <p:spPr>
          <a:xfrm>
            <a:off x="187663" y="2170150"/>
            <a:ext cx="8768673" cy="2288650"/>
          </a:xfrm>
          <a:prstGeom prst="rect">
            <a:avLst/>
          </a:prstGeom>
          <a:noFill/>
          <a:ln cap="flat" cmpd="sng" w="19050">
            <a:solidFill>
              <a:srgbClr val="000000"/>
            </a:solidFill>
            <a:prstDash val="solid"/>
            <a:round/>
            <a:headEnd len="sm" w="sm" type="none"/>
            <a:tailEnd len="sm" w="sm" type="none"/>
          </a:ln>
        </p:spPr>
      </p:pic>
      <p:sp>
        <p:nvSpPr>
          <p:cNvPr id="502" name="Google Shape;502;p35"/>
          <p:cNvSpPr/>
          <p:nvPr/>
        </p:nvSpPr>
        <p:spPr>
          <a:xfrm flipH="1">
            <a:off x="4957213" y="2170150"/>
            <a:ext cx="513900" cy="2288700"/>
          </a:xfrm>
          <a:prstGeom prst="rect">
            <a:avLst/>
          </a:prstGeom>
          <a:solidFill>
            <a:srgbClr val="B2B2B2">
              <a:alpha val="6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flipH="1">
            <a:off x="7517838" y="2170150"/>
            <a:ext cx="988800" cy="2288700"/>
          </a:xfrm>
          <a:prstGeom prst="rect">
            <a:avLst/>
          </a:prstGeom>
          <a:solidFill>
            <a:srgbClr val="B2B2B2">
              <a:alpha val="6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07" name="Shape 507"/>
        <p:cNvGrpSpPr/>
        <p:nvPr/>
      </p:nvGrpSpPr>
      <p:grpSpPr>
        <a:xfrm>
          <a:off x="0" y="0"/>
          <a:ext cx="0" cy="0"/>
          <a:chOff x="0" y="0"/>
          <a:chExt cx="0" cy="0"/>
        </a:xfrm>
      </p:grpSpPr>
      <p:grpSp>
        <p:nvGrpSpPr>
          <p:cNvPr id="508" name="Google Shape;508;p36"/>
          <p:cNvGrpSpPr/>
          <p:nvPr/>
        </p:nvGrpSpPr>
        <p:grpSpPr>
          <a:xfrm>
            <a:off x="319500" y="0"/>
            <a:ext cx="8505000" cy="981750"/>
            <a:chOff x="319500" y="0"/>
            <a:chExt cx="8505000" cy="981750"/>
          </a:xfrm>
        </p:grpSpPr>
        <p:sp>
          <p:nvSpPr>
            <p:cNvPr id="509" name="Google Shape;509;p36"/>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6"/>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36"/>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b="0">
              <a:solidFill>
                <a:schemeClr val="lt1"/>
              </a:solidFill>
            </a:endParaRPr>
          </a:p>
          <a:p>
            <a:pPr indent="0" lvl="0" marL="0" rtl="0" algn="ctr">
              <a:spcBef>
                <a:spcPts val="0"/>
              </a:spcBef>
              <a:spcAft>
                <a:spcPts val="0"/>
              </a:spcAft>
              <a:buNone/>
            </a:pPr>
            <a:r>
              <a:t/>
            </a:r>
            <a:endParaRPr b="0">
              <a:solidFill>
                <a:schemeClr val="lt1"/>
              </a:solidFill>
            </a:endParaRPr>
          </a:p>
        </p:txBody>
      </p:sp>
      <p:pic>
        <p:nvPicPr>
          <p:cNvPr id="515" name="Google Shape;515;p36"/>
          <p:cNvPicPr preferRelativeResize="0"/>
          <p:nvPr/>
        </p:nvPicPr>
        <p:blipFill rotWithShape="1">
          <a:blip r:embed="rId3">
            <a:alphaModFix/>
          </a:blip>
          <a:srcRect b="15813" l="2085" r="0" t="14524"/>
          <a:stretch/>
        </p:blipFill>
        <p:spPr>
          <a:xfrm>
            <a:off x="3181725" y="1892175"/>
            <a:ext cx="2776700" cy="314250"/>
          </a:xfrm>
          <a:prstGeom prst="rect">
            <a:avLst/>
          </a:prstGeom>
          <a:noFill/>
          <a:ln>
            <a:noFill/>
          </a:ln>
        </p:spPr>
      </p:pic>
      <p:pic>
        <p:nvPicPr>
          <p:cNvPr id="516" name="Google Shape;516;p36"/>
          <p:cNvPicPr preferRelativeResize="0"/>
          <p:nvPr/>
        </p:nvPicPr>
        <p:blipFill>
          <a:blip r:embed="rId4">
            <a:alphaModFix/>
          </a:blip>
          <a:stretch>
            <a:fillRect/>
          </a:stretch>
        </p:blipFill>
        <p:spPr>
          <a:xfrm>
            <a:off x="5410025" y="2364475"/>
            <a:ext cx="2355200" cy="2030951"/>
          </a:xfrm>
          <a:prstGeom prst="rect">
            <a:avLst/>
          </a:prstGeom>
          <a:noFill/>
          <a:ln cap="flat" cmpd="sng" w="19050">
            <a:solidFill>
              <a:schemeClr val="lt1"/>
            </a:solidFill>
            <a:prstDash val="solid"/>
            <a:round/>
            <a:headEnd len="sm" w="sm" type="none"/>
            <a:tailEnd len="sm" w="sm" type="none"/>
          </a:ln>
        </p:spPr>
      </p:pic>
      <p:sp>
        <p:nvSpPr>
          <p:cNvPr id="517" name="Google Shape;517;p36"/>
          <p:cNvSpPr txBox="1"/>
          <p:nvPr/>
        </p:nvSpPr>
        <p:spPr>
          <a:xfrm>
            <a:off x="606720" y="1491975"/>
            <a:ext cx="7118100" cy="400200"/>
          </a:xfrm>
          <a:prstGeom prst="rect">
            <a:avLst/>
          </a:prstGeom>
          <a:noFill/>
          <a:ln>
            <a:noFill/>
          </a:ln>
        </p:spPr>
        <p:txBody>
          <a:bodyPr anchorCtr="0" anchor="t" bIns="91425" lIns="91425" spcFirstLastPara="1" rIns="91425" wrap="square" tIns="91425">
            <a:spAutoFit/>
          </a:bodyPr>
          <a:lstStyle/>
          <a:p>
            <a:pPr indent="0" lvl="0" marL="0" marR="190500" rtl="0" algn="l">
              <a:spcBef>
                <a:spcPts val="1100"/>
              </a:spcBef>
              <a:spcAft>
                <a:spcPts val="0"/>
              </a:spcAft>
              <a:buNone/>
            </a:pPr>
            <a:r>
              <a:rPr b="1" lang="en">
                <a:latin typeface="Montserrat"/>
                <a:ea typeface="Montserrat"/>
                <a:cs typeface="Montserrat"/>
                <a:sym typeface="Montserrat"/>
              </a:rPr>
              <a:t>Splitting dataset to female &amp; male, and checking if data is balanced</a:t>
            </a:r>
            <a:endParaRPr b="1">
              <a:solidFill>
                <a:srgbClr val="296EAA"/>
              </a:solidFill>
              <a:latin typeface="Montserrat"/>
              <a:ea typeface="Montserrat"/>
              <a:cs typeface="Montserrat"/>
              <a:sym typeface="Montserrat"/>
            </a:endParaRPr>
          </a:p>
        </p:txBody>
      </p:sp>
      <p:sp>
        <p:nvSpPr>
          <p:cNvPr id="518" name="Google Shape;518;p36"/>
          <p:cNvSpPr txBox="1"/>
          <p:nvPr/>
        </p:nvSpPr>
        <p:spPr>
          <a:xfrm>
            <a:off x="1820025" y="4441425"/>
            <a:ext cx="1646100" cy="361800"/>
          </a:xfrm>
          <a:prstGeom prst="rect">
            <a:avLst/>
          </a:prstGeom>
          <a:noFill/>
          <a:ln>
            <a:noFill/>
          </a:ln>
        </p:spPr>
        <p:txBody>
          <a:bodyPr anchorCtr="0" anchor="t" bIns="91425" lIns="91425" spcFirstLastPara="1" rIns="91425" wrap="square" tIns="91425">
            <a:spAutoFit/>
          </a:bodyPr>
          <a:lstStyle/>
          <a:p>
            <a:pPr indent="0" lvl="0" marL="0" marR="190500" rtl="0" algn="ctr">
              <a:spcBef>
                <a:spcPts val="1100"/>
              </a:spcBef>
              <a:spcAft>
                <a:spcPts val="0"/>
              </a:spcAft>
              <a:buNone/>
            </a:pPr>
            <a:r>
              <a:rPr lang="en" sz="1150">
                <a:latin typeface="Montserrat Medium"/>
                <a:ea typeface="Montserrat Medium"/>
                <a:cs typeface="Montserrat Medium"/>
                <a:sym typeface="Montserrat Medium"/>
              </a:rPr>
              <a:t>499 data entries</a:t>
            </a:r>
            <a:endParaRPr sz="1150">
              <a:solidFill>
                <a:srgbClr val="296EAA"/>
              </a:solidFill>
              <a:latin typeface="Montserrat Medium"/>
              <a:ea typeface="Montserrat Medium"/>
              <a:cs typeface="Montserrat Medium"/>
              <a:sym typeface="Montserrat Medium"/>
            </a:endParaRPr>
          </a:p>
        </p:txBody>
      </p:sp>
      <p:pic>
        <p:nvPicPr>
          <p:cNvPr id="519" name="Google Shape;519;p36"/>
          <p:cNvPicPr preferRelativeResize="0"/>
          <p:nvPr/>
        </p:nvPicPr>
        <p:blipFill>
          <a:blip r:embed="rId5">
            <a:alphaModFix/>
          </a:blip>
          <a:stretch>
            <a:fillRect/>
          </a:stretch>
        </p:blipFill>
        <p:spPr>
          <a:xfrm>
            <a:off x="1374925" y="2364475"/>
            <a:ext cx="2355201" cy="1993026"/>
          </a:xfrm>
          <a:prstGeom prst="rect">
            <a:avLst/>
          </a:prstGeom>
          <a:noFill/>
          <a:ln cap="flat" cmpd="sng" w="19050">
            <a:solidFill>
              <a:schemeClr val="lt1"/>
            </a:solidFill>
            <a:prstDash val="solid"/>
            <a:round/>
            <a:headEnd len="sm" w="sm" type="none"/>
            <a:tailEnd len="sm" w="sm" type="none"/>
          </a:ln>
        </p:spPr>
      </p:pic>
      <p:sp>
        <p:nvSpPr>
          <p:cNvPr id="520" name="Google Shape;520;p36"/>
          <p:cNvSpPr txBox="1"/>
          <p:nvPr/>
        </p:nvSpPr>
        <p:spPr>
          <a:xfrm>
            <a:off x="5833150" y="4441425"/>
            <a:ext cx="1646100" cy="361800"/>
          </a:xfrm>
          <a:prstGeom prst="rect">
            <a:avLst/>
          </a:prstGeom>
          <a:noFill/>
          <a:ln>
            <a:noFill/>
          </a:ln>
        </p:spPr>
        <p:txBody>
          <a:bodyPr anchorCtr="0" anchor="t" bIns="91425" lIns="91425" spcFirstLastPara="1" rIns="91425" wrap="square" tIns="91425">
            <a:spAutoFit/>
          </a:bodyPr>
          <a:lstStyle/>
          <a:p>
            <a:pPr indent="0" lvl="0" marL="0" marR="190500" rtl="0" algn="ctr">
              <a:spcBef>
                <a:spcPts val="1100"/>
              </a:spcBef>
              <a:spcAft>
                <a:spcPts val="0"/>
              </a:spcAft>
              <a:buNone/>
            </a:pPr>
            <a:r>
              <a:rPr lang="en" sz="1150">
                <a:latin typeface="Montserrat Medium"/>
                <a:ea typeface="Montserrat Medium"/>
                <a:cs typeface="Montserrat Medium"/>
                <a:sym typeface="Montserrat Medium"/>
              </a:rPr>
              <a:t>501</a:t>
            </a:r>
            <a:r>
              <a:rPr lang="en" sz="1150">
                <a:latin typeface="Montserrat Medium"/>
                <a:ea typeface="Montserrat Medium"/>
                <a:cs typeface="Montserrat Medium"/>
                <a:sym typeface="Montserrat Medium"/>
              </a:rPr>
              <a:t> data entries</a:t>
            </a:r>
            <a:endParaRPr sz="1150">
              <a:solidFill>
                <a:srgbClr val="296EAA"/>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24" name="Shape 524"/>
        <p:cNvGrpSpPr/>
        <p:nvPr/>
      </p:nvGrpSpPr>
      <p:grpSpPr>
        <a:xfrm>
          <a:off x="0" y="0"/>
          <a:ext cx="0" cy="0"/>
          <a:chOff x="0" y="0"/>
          <a:chExt cx="0" cy="0"/>
        </a:xfrm>
      </p:grpSpPr>
      <p:grpSp>
        <p:nvGrpSpPr>
          <p:cNvPr id="525" name="Google Shape;525;p37"/>
          <p:cNvGrpSpPr/>
          <p:nvPr/>
        </p:nvGrpSpPr>
        <p:grpSpPr>
          <a:xfrm>
            <a:off x="319500" y="0"/>
            <a:ext cx="8505000" cy="981750"/>
            <a:chOff x="319500" y="0"/>
            <a:chExt cx="8505000" cy="981750"/>
          </a:xfrm>
        </p:grpSpPr>
        <p:sp>
          <p:nvSpPr>
            <p:cNvPr id="526" name="Google Shape;526;p37"/>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37"/>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532" name="Google Shape;532;p37"/>
          <p:cNvSpPr txBox="1"/>
          <p:nvPr>
            <p:ph idx="1" type="body"/>
          </p:nvPr>
        </p:nvSpPr>
        <p:spPr>
          <a:xfrm>
            <a:off x="162750" y="1362575"/>
            <a:ext cx="8661900" cy="1106400"/>
          </a:xfrm>
          <a:prstGeom prst="rect">
            <a:avLst/>
          </a:prstGeom>
        </p:spPr>
        <p:txBody>
          <a:bodyPr anchorCtr="0" anchor="t" bIns="91425" lIns="91425" spcFirstLastPara="1" rIns="91425" wrap="square" tIns="91425">
            <a:noAutofit/>
          </a:bodyPr>
          <a:lstStyle/>
          <a:p>
            <a:pPr indent="0" lvl="0" marL="457200" marR="190500" rtl="0" algn="l">
              <a:spcBef>
                <a:spcPts val="1100"/>
              </a:spcBef>
              <a:spcAft>
                <a:spcPts val="0"/>
              </a:spcAft>
              <a:buNone/>
            </a:pPr>
            <a:r>
              <a:rPr b="1" lang="en" sz="1400">
                <a:solidFill>
                  <a:srgbClr val="000000"/>
                </a:solidFill>
                <a:latin typeface="Montserrat"/>
                <a:ea typeface="Montserrat"/>
                <a:cs typeface="Montserrat"/>
                <a:sym typeface="Montserrat"/>
              </a:rPr>
              <a:t>Check dataset if all conversions are done, to ensure that they are fit for EDA and Machine Learning</a:t>
            </a:r>
            <a:endParaRPr b="1" sz="1400">
              <a:solidFill>
                <a:srgbClr val="296EAA"/>
              </a:solidFill>
              <a:latin typeface="Montserrat"/>
              <a:ea typeface="Montserrat"/>
              <a:cs typeface="Montserrat"/>
              <a:sym typeface="Montserrat"/>
            </a:endParaRPr>
          </a:p>
          <a:p>
            <a:pPr indent="0" lvl="0" marL="0" rtl="0" algn="l">
              <a:spcBef>
                <a:spcPts val="1100"/>
              </a:spcBef>
              <a:spcAft>
                <a:spcPts val="0"/>
              </a:spcAft>
              <a:buNone/>
            </a:pPr>
            <a:r>
              <a:t/>
            </a:r>
            <a:endParaRPr b="1" sz="1400">
              <a:solidFill>
                <a:srgbClr val="000000"/>
              </a:solidFill>
              <a:latin typeface="Montserrat"/>
              <a:ea typeface="Montserrat"/>
              <a:cs typeface="Montserrat"/>
              <a:sym typeface="Montserrat"/>
            </a:endParaRPr>
          </a:p>
        </p:txBody>
      </p:sp>
      <p:pic>
        <p:nvPicPr>
          <p:cNvPr id="533" name="Google Shape;533;p37"/>
          <p:cNvPicPr preferRelativeResize="0"/>
          <p:nvPr/>
        </p:nvPicPr>
        <p:blipFill rotWithShape="1">
          <a:blip r:embed="rId3">
            <a:alphaModFix/>
          </a:blip>
          <a:srcRect b="0" l="1641" r="4046" t="0"/>
          <a:stretch/>
        </p:blipFill>
        <p:spPr>
          <a:xfrm>
            <a:off x="3002550" y="2067125"/>
            <a:ext cx="3135049" cy="2444075"/>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37" name="Shape 537"/>
        <p:cNvGrpSpPr/>
        <p:nvPr/>
      </p:nvGrpSpPr>
      <p:grpSpPr>
        <a:xfrm>
          <a:off x="0" y="0"/>
          <a:ext cx="0" cy="0"/>
          <a:chOff x="0" y="0"/>
          <a:chExt cx="0" cy="0"/>
        </a:xfrm>
      </p:grpSpPr>
      <p:grpSp>
        <p:nvGrpSpPr>
          <p:cNvPr id="538" name="Google Shape;538;p38"/>
          <p:cNvGrpSpPr/>
          <p:nvPr/>
        </p:nvGrpSpPr>
        <p:grpSpPr>
          <a:xfrm>
            <a:off x="314000" y="2020325"/>
            <a:ext cx="8510400" cy="1625025"/>
            <a:chOff x="314000" y="2020325"/>
            <a:chExt cx="8510400" cy="1625025"/>
          </a:xfrm>
        </p:grpSpPr>
        <p:sp>
          <p:nvSpPr>
            <p:cNvPr id="539" name="Google Shape;539;p38"/>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38"/>
            <p:cNvGrpSpPr/>
            <p:nvPr/>
          </p:nvGrpSpPr>
          <p:grpSpPr>
            <a:xfrm>
              <a:off x="3524825" y="2020325"/>
              <a:ext cx="2076362" cy="641924"/>
              <a:chOff x="3527575" y="0"/>
              <a:chExt cx="2076362" cy="641924"/>
            </a:xfrm>
          </p:grpSpPr>
          <p:sp>
            <p:nvSpPr>
              <p:cNvPr id="541" name="Google Shape;541;p38"/>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38"/>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43" name="Google Shape;543;p38"/>
              <p:cNvGrpSpPr/>
              <p:nvPr/>
            </p:nvGrpSpPr>
            <p:grpSpPr>
              <a:xfrm>
                <a:off x="5557050" y="0"/>
                <a:ext cx="46887" cy="641924"/>
                <a:chOff x="2783050" y="0"/>
                <a:chExt cx="46887" cy="641924"/>
              </a:xfrm>
            </p:grpSpPr>
            <p:sp>
              <p:nvSpPr>
                <p:cNvPr id="544" name="Google Shape;544;p38"/>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38"/>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546" name="Google Shape;546;p38"/>
          <p:cNvGrpSpPr/>
          <p:nvPr/>
        </p:nvGrpSpPr>
        <p:grpSpPr>
          <a:xfrm>
            <a:off x="3291400" y="0"/>
            <a:ext cx="2555700" cy="2301750"/>
            <a:chOff x="3294150" y="0"/>
            <a:chExt cx="2555700" cy="2301750"/>
          </a:xfrm>
        </p:grpSpPr>
        <p:sp>
          <p:nvSpPr>
            <p:cNvPr id="547" name="Google Shape;547;p38"/>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8" name="Google Shape;548;p38"/>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38"/>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50" name="Google Shape;550;p38"/>
            <p:cNvGrpSpPr/>
            <p:nvPr/>
          </p:nvGrpSpPr>
          <p:grpSpPr>
            <a:xfrm>
              <a:off x="5557050" y="0"/>
              <a:ext cx="46887" cy="641924"/>
              <a:chOff x="2783050" y="0"/>
              <a:chExt cx="46887" cy="641924"/>
            </a:xfrm>
          </p:grpSpPr>
          <p:sp>
            <p:nvSpPr>
              <p:cNvPr id="551" name="Google Shape;551;p38"/>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2" name="Google Shape;552;p38"/>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553" name="Google Shape;553;p38"/>
          <p:cNvSpPr/>
          <p:nvPr/>
        </p:nvSpPr>
        <p:spPr>
          <a:xfrm>
            <a:off x="4440650" y="0"/>
            <a:ext cx="262800" cy="26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txBox="1"/>
          <p:nvPr>
            <p:ph type="ctrTitle"/>
          </p:nvPr>
        </p:nvSpPr>
        <p:spPr>
          <a:xfrm>
            <a:off x="777400" y="2542250"/>
            <a:ext cx="76656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EXPLORATORY DATA ANALYSIS</a:t>
            </a:r>
            <a:endParaRPr sz="4500"/>
          </a:p>
        </p:txBody>
      </p:sp>
      <p:sp>
        <p:nvSpPr>
          <p:cNvPr id="555" name="Google Shape;555;p38"/>
          <p:cNvSpPr txBox="1"/>
          <p:nvPr>
            <p:ph idx="2" type="title"/>
          </p:nvPr>
        </p:nvSpPr>
        <p:spPr>
          <a:xfrm>
            <a:off x="3783712" y="877525"/>
            <a:ext cx="15870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59" name="Shape 559"/>
        <p:cNvGrpSpPr/>
        <p:nvPr/>
      </p:nvGrpSpPr>
      <p:grpSpPr>
        <a:xfrm>
          <a:off x="0" y="0"/>
          <a:ext cx="0" cy="0"/>
          <a:chOff x="0" y="0"/>
          <a:chExt cx="0" cy="0"/>
        </a:xfrm>
      </p:grpSpPr>
      <p:grpSp>
        <p:nvGrpSpPr>
          <p:cNvPr id="560" name="Google Shape;560;p39"/>
          <p:cNvGrpSpPr/>
          <p:nvPr/>
        </p:nvGrpSpPr>
        <p:grpSpPr>
          <a:xfrm>
            <a:off x="319500" y="0"/>
            <a:ext cx="8505000" cy="981750"/>
            <a:chOff x="319500" y="0"/>
            <a:chExt cx="8505000" cy="981750"/>
          </a:xfrm>
        </p:grpSpPr>
        <p:sp>
          <p:nvSpPr>
            <p:cNvPr id="561" name="Google Shape;561;p39"/>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39"/>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Categorical Variables EDA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b="0">
              <a:solidFill>
                <a:schemeClr val="lt1"/>
              </a:solidFill>
            </a:endParaRPr>
          </a:p>
        </p:txBody>
      </p:sp>
      <p:pic>
        <p:nvPicPr>
          <p:cNvPr id="567" name="Google Shape;567;p39"/>
          <p:cNvPicPr preferRelativeResize="0"/>
          <p:nvPr/>
        </p:nvPicPr>
        <p:blipFill>
          <a:blip r:embed="rId3">
            <a:alphaModFix/>
          </a:blip>
          <a:stretch>
            <a:fillRect/>
          </a:stretch>
        </p:blipFill>
        <p:spPr>
          <a:xfrm>
            <a:off x="4888775" y="1689225"/>
            <a:ext cx="3762100" cy="2070474"/>
          </a:xfrm>
          <a:prstGeom prst="rect">
            <a:avLst/>
          </a:prstGeom>
          <a:noFill/>
          <a:ln cap="flat" cmpd="sng" w="19050">
            <a:solidFill>
              <a:schemeClr val="lt1"/>
            </a:solidFill>
            <a:prstDash val="solid"/>
            <a:round/>
            <a:headEnd len="sm" w="sm" type="none"/>
            <a:tailEnd len="sm" w="sm" type="none"/>
          </a:ln>
        </p:spPr>
      </p:pic>
      <p:pic>
        <p:nvPicPr>
          <p:cNvPr id="568" name="Google Shape;568;p39"/>
          <p:cNvPicPr preferRelativeResize="0"/>
          <p:nvPr/>
        </p:nvPicPr>
        <p:blipFill>
          <a:blip r:embed="rId4">
            <a:alphaModFix/>
          </a:blip>
          <a:stretch>
            <a:fillRect/>
          </a:stretch>
        </p:blipFill>
        <p:spPr>
          <a:xfrm>
            <a:off x="489850" y="1689200"/>
            <a:ext cx="4048349" cy="2070500"/>
          </a:xfrm>
          <a:prstGeom prst="rect">
            <a:avLst/>
          </a:prstGeom>
          <a:noFill/>
          <a:ln cap="flat" cmpd="sng" w="19050">
            <a:solidFill>
              <a:schemeClr val="lt1"/>
            </a:solidFill>
            <a:prstDash val="solid"/>
            <a:round/>
            <a:headEnd len="sm" w="sm" type="none"/>
            <a:tailEnd len="sm" w="sm" type="none"/>
          </a:ln>
        </p:spPr>
      </p:pic>
      <p:sp>
        <p:nvSpPr>
          <p:cNvPr id="569" name="Google Shape;569;p39"/>
          <p:cNvSpPr txBox="1"/>
          <p:nvPr/>
        </p:nvSpPr>
        <p:spPr>
          <a:xfrm>
            <a:off x="1450675" y="3759700"/>
            <a:ext cx="21267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PRODUCT TYPE</a:t>
            </a:r>
            <a:endParaRPr sz="1800">
              <a:solidFill>
                <a:srgbClr val="2A2929"/>
              </a:solidFill>
              <a:latin typeface="Fjalla One"/>
              <a:ea typeface="Fjalla One"/>
              <a:cs typeface="Fjalla One"/>
              <a:sym typeface="Fjalla One"/>
            </a:endParaRPr>
          </a:p>
        </p:txBody>
      </p:sp>
      <p:sp>
        <p:nvSpPr>
          <p:cNvPr id="570" name="Google Shape;570;p39"/>
          <p:cNvSpPr txBox="1"/>
          <p:nvPr/>
        </p:nvSpPr>
        <p:spPr>
          <a:xfrm>
            <a:off x="5819000" y="3759700"/>
            <a:ext cx="21267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CITY</a:t>
            </a:r>
            <a:endParaRPr sz="1800">
              <a:solidFill>
                <a:srgbClr val="2A2929"/>
              </a:solidFill>
              <a:latin typeface="Fjalla One"/>
              <a:ea typeface="Fjalla One"/>
              <a:cs typeface="Fjalla One"/>
              <a:sym typeface="Fjalla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74" name="Shape 574"/>
        <p:cNvGrpSpPr/>
        <p:nvPr/>
      </p:nvGrpSpPr>
      <p:grpSpPr>
        <a:xfrm>
          <a:off x="0" y="0"/>
          <a:ext cx="0" cy="0"/>
          <a:chOff x="0" y="0"/>
          <a:chExt cx="0" cy="0"/>
        </a:xfrm>
      </p:grpSpPr>
      <p:grpSp>
        <p:nvGrpSpPr>
          <p:cNvPr id="575" name="Google Shape;575;p40"/>
          <p:cNvGrpSpPr/>
          <p:nvPr/>
        </p:nvGrpSpPr>
        <p:grpSpPr>
          <a:xfrm>
            <a:off x="319500" y="0"/>
            <a:ext cx="8505000" cy="981750"/>
            <a:chOff x="319500" y="0"/>
            <a:chExt cx="8505000" cy="981750"/>
          </a:xfrm>
        </p:grpSpPr>
        <p:sp>
          <p:nvSpPr>
            <p:cNvPr id="576" name="Google Shape;576;p40"/>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40"/>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Categorical Variables EDA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b="0">
              <a:solidFill>
                <a:schemeClr val="lt1"/>
              </a:solidFill>
            </a:endParaRPr>
          </a:p>
        </p:txBody>
      </p:sp>
      <p:pic>
        <p:nvPicPr>
          <p:cNvPr id="582" name="Google Shape;582;p40"/>
          <p:cNvPicPr preferRelativeResize="0"/>
          <p:nvPr/>
        </p:nvPicPr>
        <p:blipFill>
          <a:blip r:embed="rId3">
            <a:alphaModFix/>
          </a:blip>
          <a:stretch>
            <a:fillRect/>
          </a:stretch>
        </p:blipFill>
        <p:spPr>
          <a:xfrm>
            <a:off x="4855550" y="1699400"/>
            <a:ext cx="3795324" cy="2182951"/>
          </a:xfrm>
          <a:prstGeom prst="rect">
            <a:avLst/>
          </a:prstGeom>
          <a:noFill/>
          <a:ln cap="flat" cmpd="sng" w="19050">
            <a:solidFill>
              <a:schemeClr val="lt1"/>
            </a:solidFill>
            <a:prstDash val="solid"/>
            <a:round/>
            <a:headEnd len="sm" w="sm" type="none"/>
            <a:tailEnd len="sm" w="sm" type="none"/>
          </a:ln>
        </p:spPr>
      </p:pic>
      <p:pic>
        <p:nvPicPr>
          <p:cNvPr id="583" name="Google Shape;583;p40"/>
          <p:cNvPicPr preferRelativeResize="0"/>
          <p:nvPr/>
        </p:nvPicPr>
        <p:blipFill>
          <a:blip r:embed="rId4">
            <a:alphaModFix/>
          </a:blip>
          <a:stretch>
            <a:fillRect/>
          </a:stretch>
        </p:blipFill>
        <p:spPr>
          <a:xfrm>
            <a:off x="480050" y="1699400"/>
            <a:ext cx="4046226" cy="2182950"/>
          </a:xfrm>
          <a:prstGeom prst="rect">
            <a:avLst/>
          </a:prstGeom>
          <a:noFill/>
          <a:ln cap="flat" cmpd="sng" w="19050">
            <a:solidFill>
              <a:schemeClr val="lt1"/>
            </a:solidFill>
            <a:prstDash val="solid"/>
            <a:round/>
            <a:headEnd len="sm" w="sm" type="none"/>
            <a:tailEnd len="sm" w="sm" type="none"/>
          </a:ln>
        </p:spPr>
      </p:pic>
      <p:sp>
        <p:nvSpPr>
          <p:cNvPr id="584" name="Google Shape;584;p40"/>
          <p:cNvSpPr txBox="1"/>
          <p:nvPr/>
        </p:nvSpPr>
        <p:spPr>
          <a:xfrm>
            <a:off x="1315334" y="3882346"/>
            <a:ext cx="2326200" cy="7635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PAYMENT</a:t>
            </a:r>
            <a:endParaRPr sz="1800">
              <a:solidFill>
                <a:srgbClr val="2A2929"/>
              </a:solidFill>
              <a:latin typeface="Fjalla One"/>
              <a:ea typeface="Fjalla One"/>
              <a:cs typeface="Fjalla One"/>
              <a:sym typeface="Fjalla One"/>
            </a:endParaRPr>
          </a:p>
        </p:txBody>
      </p:sp>
      <p:sp>
        <p:nvSpPr>
          <p:cNvPr id="585" name="Google Shape;585;p40"/>
          <p:cNvSpPr txBox="1"/>
          <p:nvPr/>
        </p:nvSpPr>
        <p:spPr>
          <a:xfrm>
            <a:off x="5590113" y="3882346"/>
            <a:ext cx="2326200" cy="7635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CUSTOMER TYPE</a:t>
            </a:r>
            <a:endParaRPr sz="1800">
              <a:solidFill>
                <a:srgbClr val="2A2929"/>
              </a:solidFill>
              <a:latin typeface="Fjalla One"/>
              <a:ea typeface="Fjalla One"/>
              <a:cs typeface="Fjalla One"/>
              <a:sym typeface="Fjalla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89" name="Shape 589"/>
        <p:cNvGrpSpPr/>
        <p:nvPr/>
      </p:nvGrpSpPr>
      <p:grpSpPr>
        <a:xfrm>
          <a:off x="0" y="0"/>
          <a:ext cx="0" cy="0"/>
          <a:chOff x="0" y="0"/>
          <a:chExt cx="0" cy="0"/>
        </a:xfrm>
      </p:grpSpPr>
      <p:grpSp>
        <p:nvGrpSpPr>
          <p:cNvPr id="590" name="Google Shape;590;p41"/>
          <p:cNvGrpSpPr/>
          <p:nvPr/>
        </p:nvGrpSpPr>
        <p:grpSpPr>
          <a:xfrm>
            <a:off x="319500" y="0"/>
            <a:ext cx="8505000" cy="981750"/>
            <a:chOff x="319500" y="0"/>
            <a:chExt cx="8505000" cy="981750"/>
          </a:xfrm>
        </p:grpSpPr>
        <p:sp>
          <p:nvSpPr>
            <p:cNvPr id="591" name="Google Shape;591;p41"/>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41"/>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Categorical Variables EDA</a:t>
            </a:r>
            <a:endParaRPr b="0">
              <a:solidFill>
                <a:schemeClr val="lt1"/>
              </a:solidFill>
            </a:endParaRPr>
          </a:p>
          <a:p>
            <a:pPr indent="0" lvl="0" marL="0" rtl="0" algn="ctr">
              <a:spcBef>
                <a:spcPts val="0"/>
              </a:spcBef>
              <a:spcAft>
                <a:spcPts val="0"/>
              </a:spcAft>
              <a:buNone/>
            </a:pPr>
            <a:r>
              <a:t/>
            </a:r>
            <a:endParaRPr b="0">
              <a:solidFill>
                <a:schemeClr val="lt1"/>
              </a:solidFill>
            </a:endParaRPr>
          </a:p>
        </p:txBody>
      </p:sp>
      <p:sp>
        <p:nvSpPr>
          <p:cNvPr id="597" name="Google Shape;597;p41"/>
          <p:cNvSpPr txBox="1"/>
          <p:nvPr/>
        </p:nvSpPr>
        <p:spPr>
          <a:xfrm>
            <a:off x="1321496" y="4065821"/>
            <a:ext cx="2326200" cy="7635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DAY</a:t>
            </a:r>
            <a:endParaRPr sz="1800">
              <a:solidFill>
                <a:srgbClr val="2A2929"/>
              </a:solidFill>
              <a:latin typeface="Fjalla One"/>
              <a:ea typeface="Fjalla One"/>
              <a:cs typeface="Fjalla One"/>
              <a:sym typeface="Fjalla One"/>
            </a:endParaRPr>
          </a:p>
        </p:txBody>
      </p:sp>
      <p:pic>
        <p:nvPicPr>
          <p:cNvPr id="598" name="Google Shape;598;p41"/>
          <p:cNvPicPr preferRelativeResize="0"/>
          <p:nvPr/>
        </p:nvPicPr>
        <p:blipFill>
          <a:blip r:embed="rId3">
            <a:alphaModFix/>
          </a:blip>
          <a:stretch>
            <a:fillRect/>
          </a:stretch>
        </p:blipFill>
        <p:spPr>
          <a:xfrm>
            <a:off x="482100" y="1706600"/>
            <a:ext cx="4004999" cy="2359226"/>
          </a:xfrm>
          <a:prstGeom prst="rect">
            <a:avLst/>
          </a:prstGeom>
          <a:noFill/>
          <a:ln cap="flat" cmpd="sng" w="19050">
            <a:solidFill>
              <a:schemeClr val="lt1"/>
            </a:solidFill>
            <a:prstDash val="solid"/>
            <a:round/>
            <a:headEnd len="sm" w="sm" type="none"/>
            <a:tailEnd len="sm" w="sm" type="none"/>
          </a:ln>
        </p:spPr>
      </p:pic>
      <p:pic>
        <p:nvPicPr>
          <p:cNvPr id="599" name="Google Shape;599;p41"/>
          <p:cNvPicPr preferRelativeResize="0"/>
          <p:nvPr/>
        </p:nvPicPr>
        <p:blipFill>
          <a:blip r:embed="rId4">
            <a:alphaModFix/>
          </a:blip>
          <a:stretch>
            <a:fillRect/>
          </a:stretch>
        </p:blipFill>
        <p:spPr>
          <a:xfrm>
            <a:off x="4927975" y="1696050"/>
            <a:ext cx="3719775" cy="2380300"/>
          </a:xfrm>
          <a:prstGeom prst="rect">
            <a:avLst/>
          </a:prstGeom>
          <a:noFill/>
          <a:ln cap="flat" cmpd="sng" w="19050">
            <a:solidFill>
              <a:schemeClr val="lt1"/>
            </a:solidFill>
            <a:prstDash val="solid"/>
            <a:round/>
            <a:headEnd len="sm" w="sm" type="none"/>
            <a:tailEnd len="sm" w="sm" type="none"/>
          </a:ln>
        </p:spPr>
      </p:pic>
      <p:sp>
        <p:nvSpPr>
          <p:cNvPr id="600" name="Google Shape;600;p41"/>
          <p:cNvSpPr txBox="1"/>
          <p:nvPr/>
        </p:nvSpPr>
        <p:spPr>
          <a:xfrm>
            <a:off x="5649246" y="4065821"/>
            <a:ext cx="2326200" cy="7635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DAY (Using </a:t>
            </a:r>
            <a:r>
              <a:rPr b="1" lang="en" sz="1800">
                <a:solidFill>
                  <a:srgbClr val="2A2929"/>
                </a:solidFill>
                <a:latin typeface="Fjalla One"/>
                <a:ea typeface="Fjalla One"/>
                <a:cs typeface="Fjalla One"/>
                <a:sym typeface="Fjalla One"/>
              </a:rPr>
              <a:t>Altair</a:t>
            </a:r>
            <a:r>
              <a:rPr lang="en" sz="1800">
                <a:solidFill>
                  <a:srgbClr val="2A2929"/>
                </a:solidFill>
                <a:latin typeface="Fjalla One"/>
                <a:ea typeface="Fjalla One"/>
                <a:cs typeface="Fjalla One"/>
                <a:sym typeface="Fjalla One"/>
              </a:rPr>
              <a:t>)</a:t>
            </a:r>
            <a:endParaRPr sz="1800">
              <a:solidFill>
                <a:srgbClr val="2A2929"/>
              </a:solidFill>
              <a:latin typeface="Fjalla One"/>
              <a:ea typeface="Fjalla One"/>
              <a:cs typeface="Fjalla One"/>
              <a:sym typeface="Fjalla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04" name="Shape 604"/>
        <p:cNvGrpSpPr/>
        <p:nvPr/>
      </p:nvGrpSpPr>
      <p:grpSpPr>
        <a:xfrm>
          <a:off x="0" y="0"/>
          <a:ext cx="0" cy="0"/>
          <a:chOff x="0" y="0"/>
          <a:chExt cx="0" cy="0"/>
        </a:xfrm>
      </p:grpSpPr>
      <p:grpSp>
        <p:nvGrpSpPr>
          <p:cNvPr id="605" name="Google Shape;605;p42"/>
          <p:cNvGrpSpPr/>
          <p:nvPr/>
        </p:nvGrpSpPr>
        <p:grpSpPr>
          <a:xfrm>
            <a:off x="319500" y="0"/>
            <a:ext cx="8505000" cy="981750"/>
            <a:chOff x="319500" y="0"/>
            <a:chExt cx="8505000" cy="981750"/>
          </a:xfrm>
        </p:grpSpPr>
        <p:sp>
          <p:nvSpPr>
            <p:cNvPr id="606" name="Google Shape;606;p42"/>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2"/>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2"/>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2"/>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42"/>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Numerical Variables EDA</a:t>
            </a:r>
            <a:endParaRPr b="0">
              <a:solidFill>
                <a:schemeClr val="lt1"/>
              </a:solidFill>
            </a:endParaRPr>
          </a:p>
          <a:p>
            <a:pPr indent="0" lvl="0" marL="0" rtl="0" algn="ctr">
              <a:spcBef>
                <a:spcPts val="0"/>
              </a:spcBef>
              <a:spcAft>
                <a:spcPts val="0"/>
              </a:spcAft>
              <a:buNone/>
            </a:pPr>
            <a:r>
              <a:t/>
            </a:r>
            <a:endParaRPr b="0">
              <a:solidFill>
                <a:schemeClr val="lt1"/>
              </a:solidFill>
            </a:endParaRPr>
          </a:p>
        </p:txBody>
      </p:sp>
      <p:pic>
        <p:nvPicPr>
          <p:cNvPr id="612" name="Google Shape;612;p42"/>
          <p:cNvPicPr preferRelativeResize="0"/>
          <p:nvPr/>
        </p:nvPicPr>
        <p:blipFill>
          <a:blip r:embed="rId3">
            <a:alphaModFix/>
          </a:blip>
          <a:stretch>
            <a:fillRect/>
          </a:stretch>
        </p:blipFill>
        <p:spPr>
          <a:xfrm>
            <a:off x="1374925" y="1701850"/>
            <a:ext cx="3450375" cy="2393350"/>
          </a:xfrm>
          <a:prstGeom prst="rect">
            <a:avLst/>
          </a:prstGeom>
          <a:noFill/>
          <a:ln cap="flat" cmpd="sng" w="19050">
            <a:solidFill>
              <a:schemeClr val="lt1"/>
            </a:solidFill>
            <a:prstDash val="solid"/>
            <a:round/>
            <a:headEnd len="sm" w="sm" type="none"/>
            <a:tailEnd len="sm" w="sm" type="none"/>
          </a:ln>
        </p:spPr>
      </p:pic>
      <p:pic>
        <p:nvPicPr>
          <p:cNvPr id="613" name="Google Shape;613;p42"/>
          <p:cNvPicPr preferRelativeResize="0"/>
          <p:nvPr/>
        </p:nvPicPr>
        <p:blipFill>
          <a:blip r:embed="rId4">
            <a:alphaModFix/>
          </a:blip>
          <a:stretch>
            <a:fillRect/>
          </a:stretch>
        </p:blipFill>
        <p:spPr>
          <a:xfrm>
            <a:off x="5172825" y="1701850"/>
            <a:ext cx="3450373" cy="2393349"/>
          </a:xfrm>
          <a:prstGeom prst="rect">
            <a:avLst/>
          </a:prstGeom>
          <a:noFill/>
          <a:ln cap="flat" cmpd="sng" w="19050">
            <a:solidFill>
              <a:schemeClr val="lt1"/>
            </a:solidFill>
            <a:prstDash val="solid"/>
            <a:round/>
            <a:headEnd len="sm" w="sm" type="none"/>
            <a:tailEnd len="sm" w="sm" type="none"/>
          </a:ln>
        </p:spPr>
      </p:pic>
      <p:sp>
        <p:nvSpPr>
          <p:cNvPr id="614" name="Google Shape;614;p42"/>
          <p:cNvSpPr txBox="1"/>
          <p:nvPr/>
        </p:nvSpPr>
        <p:spPr>
          <a:xfrm>
            <a:off x="2145659" y="4095201"/>
            <a:ext cx="1908900" cy="6267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600">
                <a:solidFill>
                  <a:srgbClr val="2A2929"/>
                </a:solidFill>
                <a:latin typeface="Fjalla One"/>
                <a:ea typeface="Fjalla One"/>
                <a:cs typeface="Fjalla One"/>
                <a:sym typeface="Fjalla One"/>
              </a:rPr>
              <a:t>RATING</a:t>
            </a:r>
            <a:endParaRPr sz="1600">
              <a:solidFill>
                <a:srgbClr val="2A2929"/>
              </a:solidFill>
              <a:latin typeface="Fjalla One"/>
              <a:ea typeface="Fjalla One"/>
              <a:cs typeface="Fjalla One"/>
              <a:sym typeface="Fjalla One"/>
            </a:endParaRPr>
          </a:p>
        </p:txBody>
      </p:sp>
      <p:sp>
        <p:nvSpPr>
          <p:cNvPr id="615" name="Google Shape;615;p42"/>
          <p:cNvSpPr txBox="1"/>
          <p:nvPr/>
        </p:nvSpPr>
        <p:spPr>
          <a:xfrm>
            <a:off x="5997108" y="4095201"/>
            <a:ext cx="1908900" cy="6267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600">
                <a:solidFill>
                  <a:srgbClr val="2A2929"/>
                </a:solidFill>
                <a:latin typeface="Fjalla One"/>
                <a:ea typeface="Fjalla One"/>
                <a:cs typeface="Fjalla One"/>
                <a:sym typeface="Fjalla One"/>
              </a:rPr>
              <a:t>TIME</a:t>
            </a:r>
            <a:endParaRPr sz="1600">
              <a:solidFill>
                <a:srgbClr val="2A2929"/>
              </a:solidFill>
              <a:latin typeface="Fjalla One"/>
              <a:ea typeface="Fjalla One"/>
              <a:cs typeface="Fjalla One"/>
              <a:sym typeface="Fjalla One"/>
            </a:endParaRPr>
          </a:p>
        </p:txBody>
      </p:sp>
      <p:sp>
        <p:nvSpPr>
          <p:cNvPr id="616" name="Google Shape;616;p42"/>
          <p:cNvSpPr txBox="1"/>
          <p:nvPr/>
        </p:nvSpPr>
        <p:spPr>
          <a:xfrm>
            <a:off x="375325" y="1827025"/>
            <a:ext cx="10758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a:solidFill>
                  <a:srgbClr val="2A2929"/>
                </a:solidFill>
                <a:latin typeface="Fjalla One"/>
                <a:ea typeface="Fjalla One"/>
                <a:cs typeface="Fjalla One"/>
                <a:sym typeface="Fjalla One"/>
              </a:rPr>
              <a:t>Female</a:t>
            </a:r>
            <a:endParaRPr>
              <a:solidFill>
                <a:srgbClr val="2A2929"/>
              </a:solidFill>
              <a:latin typeface="Fjalla One"/>
              <a:ea typeface="Fjalla One"/>
              <a:cs typeface="Fjalla One"/>
              <a:sym typeface="Fjalla One"/>
            </a:endParaRPr>
          </a:p>
        </p:txBody>
      </p:sp>
      <p:sp>
        <p:nvSpPr>
          <p:cNvPr id="617" name="Google Shape;617;p42"/>
          <p:cNvSpPr txBox="1"/>
          <p:nvPr/>
        </p:nvSpPr>
        <p:spPr>
          <a:xfrm>
            <a:off x="299125" y="2133125"/>
            <a:ext cx="10758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a:solidFill>
                  <a:srgbClr val="2A2929"/>
                </a:solidFill>
                <a:latin typeface="Fjalla One"/>
                <a:ea typeface="Fjalla One"/>
                <a:cs typeface="Fjalla One"/>
                <a:sym typeface="Fjalla One"/>
              </a:rPr>
              <a:t>Male</a:t>
            </a:r>
            <a:endParaRPr>
              <a:solidFill>
                <a:srgbClr val="2A2929"/>
              </a:solidFill>
              <a:latin typeface="Fjalla One"/>
              <a:ea typeface="Fjalla One"/>
              <a:cs typeface="Fjalla One"/>
              <a:sym typeface="Fjalla One"/>
            </a:endParaRPr>
          </a:p>
        </p:txBody>
      </p:sp>
      <p:sp>
        <p:nvSpPr>
          <p:cNvPr id="618" name="Google Shape;618;p42"/>
          <p:cNvSpPr/>
          <p:nvPr/>
        </p:nvSpPr>
        <p:spPr>
          <a:xfrm>
            <a:off x="359250" y="2004125"/>
            <a:ext cx="234900" cy="234900"/>
          </a:xfrm>
          <a:prstGeom prst="ellipse">
            <a:avLst/>
          </a:prstGeom>
          <a:solidFill>
            <a:srgbClr val="5480B7"/>
          </a:solidFill>
          <a:ln cap="flat" cmpd="sng" w="9525">
            <a:solidFill>
              <a:srgbClr val="5480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359250" y="2290225"/>
            <a:ext cx="234900" cy="234900"/>
          </a:xfrm>
          <a:prstGeom prst="ellipse">
            <a:avLst/>
          </a:prstGeom>
          <a:solidFill>
            <a:srgbClr val="E07F4F"/>
          </a:solidFill>
          <a:ln cap="flat" cmpd="sng" w="9525">
            <a:solidFill>
              <a:srgbClr val="E07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8" name="Shape 288"/>
        <p:cNvGrpSpPr/>
        <p:nvPr/>
      </p:nvGrpSpPr>
      <p:grpSpPr>
        <a:xfrm>
          <a:off x="0" y="0"/>
          <a:ext cx="0" cy="0"/>
          <a:chOff x="0" y="0"/>
          <a:chExt cx="0" cy="0"/>
        </a:xfrm>
      </p:grpSpPr>
      <p:grpSp>
        <p:nvGrpSpPr>
          <p:cNvPr id="289" name="Google Shape;289;p25"/>
          <p:cNvGrpSpPr/>
          <p:nvPr/>
        </p:nvGrpSpPr>
        <p:grpSpPr>
          <a:xfrm>
            <a:off x="319500" y="0"/>
            <a:ext cx="2555700" cy="2301750"/>
            <a:chOff x="319500" y="0"/>
            <a:chExt cx="2555700" cy="2301750"/>
          </a:xfrm>
        </p:grpSpPr>
        <p:sp>
          <p:nvSpPr>
            <p:cNvPr id="290" name="Google Shape;290;p25"/>
            <p:cNvSpPr/>
            <p:nvPr/>
          </p:nvSpPr>
          <p:spPr>
            <a:xfrm>
              <a:off x="319500" y="363150"/>
              <a:ext cx="25557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5"/>
            <p:cNvGrpSpPr/>
            <p:nvPr/>
          </p:nvGrpSpPr>
          <p:grpSpPr>
            <a:xfrm>
              <a:off x="2582400" y="0"/>
              <a:ext cx="46887" cy="641924"/>
              <a:chOff x="2783050" y="0"/>
              <a:chExt cx="46887" cy="641924"/>
            </a:xfrm>
          </p:grpSpPr>
          <p:sp>
            <p:nvSpPr>
              <p:cNvPr id="294" name="Google Shape;294;p25"/>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 name="Google Shape;296;p25"/>
          <p:cNvGrpSpPr/>
          <p:nvPr/>
        </p:nvGrpSpPr>
        <p:grpSpPr>
          <a:xfrm>
            <a:off x="3294150" y="0"/>
            <a:ext cx="2555700" cy="2301750"/>
            <a:chOff x="3294150" y="0"/>
            <a:chExt cx="2555700" cy="2301750"/>
          </a:xfrm>
        </p:grpSpPr>
        <p:sp>
          <p:nvSpPr>
            <p:cNvPr id="297" name="Google Shape;297;p25"/>
            <p:cNvSpPr/>
            <p:nvPr/>
          </p:nvSpPr>
          <p:spPr>
            <a:xfrm>
              <a:off x="3294150" y="363150"/>
              <a:ext cx="25557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5"/>
            <p:cNvGrpSpPr/>
            <p:nvPr/>
          </p:nvGrpSpPr>
          <p:grpSpPr>
            <a:xfrm>
              <a:off x="5557050" y="0"/>
              <a:ext cx="46887" cy="641924"/>
              <a:chOff x="2783050" y="0"/>
              <a:chExt cx="46887" cy="641924"/>
            </a:xfrm>
          </p:grpSpPr>
          <p:sp>
            <p:nvSpPr>
              <p:cNvPr id="301" name="Google Shape;301;p25"/>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3" name="Google Shape;303;p25"/>
          <p:cNvSpPr txBox="1"/>
          <p:nvPr>
            <p:ph idx="1" type="subTitle"/>
          </p:nvPr>
        </p:nvSpPr>
        <p:spPr>
          <a:xfrm>
            <a:off x="726451" y="1378126"/>
            <a:ext cx="17418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dataset &amp; Problem Statement</a:t>
            </a:r>
            <a:endParaRPr/>
          </a:p>
        </p:txBody>
      </p:sp>
      <p:grpSp>
        <p:nvGrpSpPr>
          <p:cNvPr id="304" name="Google Shape;304;p25"/>
          <p:cNvGrpSpPr/>
          <p:nvPr/>
        </p:nvGrpSpPr>
        <p:grpSpPr>
          <a:xfrm>
            <a:off x="6268800" y="0"/>
            <a:ext cx="2555700" cy="2301750"/>
            <a:chOff x="6268800" y="0"/>
            <a:chExt cx="2555700" cy="2301750"/>
          </a:xfrm>
        </p:grpSpPr>
        <p:sp>
          <p:nvSpPr>
            <p:cNvPr id="305" name="Google Shape;305;p25"/>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6268800" y="363150"/>
              <a:ext cx="25557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65022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65219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5"/>
            <p:cNvGrpSpPr/>
            <p:nvPr/>
          </p:nvGrpSpPr>
          <p:grpSpPr>
            <a:xfrm>
              <a:off x="8531700" y="0"/>
              <a:ext cx="46887" cy="641924"/>
              <a:chOff x="2783050" y="0"/>
              <a:chExt cx="46887" cy="641924"/>
            </a:xfrm>
          </p:grpSpPr>
          <p:sp>
            <p:nvSpPr>
              <p:cNvPr id="310" name="Google Shape;310;p25"/>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2" name="Google Shape;312;p25"/>
          <p:cNvSpPr txBox="1"/>
          <p:nvPr>
            <p:ph idx="2" type="subTitle"/>
          </p:nvPr>
        </p:nvSpPr>
        <p:spPr>
          <a:xfrm>
            <a:off x="3701096" y="1378119"/>
            <a:ext cx="17418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Process of cleaning dataset</a:t>
            </a:r>
            <a:endParaRPr/>
          </a:p>
        </p:txBody>
      </p:sp>
      <p:sp>
        <p:nvSpPr>
          <p:cNvPr id="313" name="Google Shape;313;p25"/>
          <p:cNvSpPr txBox="1"/>
          <p:nvPr>
            <p:ph idx="3" type="subTitle"/>
          </p:nvPr>
        </p:nvSpPr>
        <p:spPr>
          <a:xfrm>
            <a:off x="6675742" y="1378119"/>
            <a:ext cx="17418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Exploratory Data Analysis</a:t>
            </a:r>
            <a:endParaRPr/>
          </a:p>
        </p:txBody>
      </p:sp>
      <p:grpSp>
        <p:nvGrpSpPr>
          <p:cNvPr id="314" name="Google Shape;314;p25"/>
          <p:cNvGrpSpPr/>
          <p:nvPr/>
        </p:nvGrpSpPr>
        <p:grpSpPr>
          <a:xfrm>
            <a:off x="1800225" y="2574000"/>
            <a:ext cx="2555700" cy="1938600"/>
            <a:chOff x="319500" y="363150"/>
            <a:chExt cx="2555700" cy="1938600"/>
          </a:xfrm>
        </p:grpSpPr>
        <p:sp>
          <p:nvSpPr>
            <p:cNvPr id="315" name="Google Shape;315;p25"/>
            <p:cNvSpPr/>
            <p:nvPr/>
          </p:nvSpPr>
          <p:spPr>
            <a:xfrm>
              <a:off x="319500" y="363150"/>
              <a:ext cx="2555700" cy="193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258240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25"/>
          <p:cNvSpPr txBox="1"/>
          <p:nvPr>
            <p:ph idx="4" type="subTitle"/>
          </p:nvPr>
        </p:nvSpPr>
        <p:spPr>
          <a:xfrm>
            <a:off x="2207175" y="3612150"/>
            <a:ext cx="18054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Machine learning techniques &amp; prediction accuracy</a:t>
            </a:r>
            <a:endParaRPr/>
          </a:p>
        </p:txBody>
      </p:sp>
      <p:sp>
        <p:nvSpPr>
          <p:cNvPr id="319" name="Google Shape;319;p25"/>
          <p:cNvSpPr txBox="1"/>
          <p:nvPr>
            <p:ph type="ctrTitle"/>
          </p:nvPr>
        </p:nvSpPr>
        <p:spPr>
          <a:xfrm>
            <a:off x="713225" y="876910"/>
            <a:ext cx="174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a:t>
            </a:r>
            <a:r>
              <a:rPr lang="en"/>
              <a:t>OUR MOTIVATION</a:t>
            </a:r>
            <a:endParaRPr/>
          </a:p>
        </p:txBody>
      </p:sp>
      <p:sp>
        <p:nvSpPr>
          <p:cNvPr id="320" name="Google Shape;320;p25"/>
          <p:cNvSpPr txBox="1"/>
          <p:nvPr>
            <p:ph idx="7" type="ctrTitle"/>
          </p:nvPr>
        </p:nvSpPr>
        <p:spPr>
          <a:xfrm>
            <a:off x="3694488" y="876910"/>
            <a:ext cx="174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CLEANING OF DATASET</a:t>
            </a:r>
            <a:endParaRPr/>
          </a:p>
        </p:txBody>
      </p:sp>
      <p:grpSp>
        <p:nvGrpSpPr>
          <p:cNvPr id="321" name="Google Shape;321;p25"/>
          <p:cNvGrpSpPr/>
          <p:nvPr/>
        </p:nvGrpSpPr>
        <p:grpSpPr>
          <a:xfrm>
            <a:off x="4774875" y="2574000"/>
            <a:ext cx="2555700" cy="1938600"/>
            <a:chOff x="3294150" y="363150"/>
            <a:chExt cx="2555700" cy="1938600"/>
          </a:xfrm>
        </p:grpSpPr>
        <p:sp>
          <p:nvSpPr>
            <p:cNvPr id="322" name="Google Shape;322;p25"/>
            <p:cNvSpPr/>
            <p:nvPr/>
          </p:nvSpPr>
          <p:spPr>
            <a:xfrm>
              <a:off x="3294150" y="363150"/>
              <a:ext cx="2555700" cy="193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5557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5"/>
          <p:cNvSpPr txBox="1"/>
          <p:nvPr>
            <p:ph idx="8" type="ctrTitle"/>
          </p:nvPr>
        </p:nvSpPr>
        <p:spPr>
          <a:xfrm>
            <a:off x="6688963" y="876910"/>
            <a:ext cx="174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EDA</a:t>
            </a:r>
            <a:endParaRPr sz="2600"/>
          </a:p>
        </p:txBody>
      </p:sp>
      <p:sp>
        <p:nvSpPr>
          <p:cNvPr id="326" name="Google Shape;326;p25"/>
          <p:cNvSpPr txBox="1"/>
          <p:nvPr>
            <p:ph idx="9" type="ctrTitle"/>
          </p:nvPr>
        </p:nvSpPr>
        <p:spPr>
          <a:xfrm>
            <a:off x="2193950" y="3117025"/>
            <a:ext cx="1805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 MACHINE LEARNING</a:t>
            </a:r>
            <a:endParaRPr/>
          </a:p>
        </p:txBody>
      </p:sp>
      <p:sp>
        <p:nvSpPr>
          <p:cNvPr id="327" name="Google Shape;327;p25"/>
          <p:cNvSpPr txBox="1"/>
          <p:nvPr>
            <p:ph idx="13" type="ctrTitle"/>
          </p:nvPr>
        </p:nvSpPr>
        <p:spPr>
          <a:xfrm>
            <a:off x="5175213" y="3117020"/>
            <a:ext cx="174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 PROJECT INSIGHTS</a:t>
            </a:r>
            <a:endParaRPr/>
          </a:p>
        </p:txBody>
      </p:sp>
      <p:sp>
        <p:nvSpPr>
          <p:cNvPr id="328" name="Google Shape;328;p25"/>
          <p:cNvSpPr txBox="1"/>
          <p:nvPr>
            <p:ph idx="5" type="subTitle"/>
          </p:nvPr>
        </p:nvSpPr>
        <p:spPr>
          <a:xfrm>
            <a:off x="5181821" y="3612149"/>
            <a:ext cx="17418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Outcome of the </a:t>
            </a:r>
            <a:r>
              <a:rPr lang="en">
                <a:solidFill>
                  <a:schemeClr val="lt1"/>
                </a:solidFill>
              </a:rPr>
              <a:t>project</a:t>
            </a:r>
            <a:endParaRPr/>
          </a:p>
        </p:txBody>
      </p:sp>
      <p:grpSp>
        <p:nvGrpSpPr>
          <p:cNvPr id="329" name="Google Shape;329;p25"/>
          <p:cNvGrpSpPr/>
          <p:nvPr/>
        </p:nvGrpSpPr>
        <p:grpSpPr>
          <a:xfrm>
            <a:off x="7143741" y="3086020"/>
            <a:ext cx="1608464" cy="1735756"/>
            <a:chOff x="7294417" y="3064566"/>
            <a:chExt cx="1479864" cy="1599480"/>
          </a:xfrm>
        </p:grpSpPr>
        <p:sp>
          <p:nvSpPr>
            <p:cNvPr id="330" name="Google Shape;330;p25"/>
            <p:cNvSpPr/>
            <p:nvPr/>
          </p:nvSpPr>
          <p:spPr>
            <a:xfrm>
              <a:off x="7780257" y="3687437"/>
              <a:ext cx="652785" cy="330239"/>
            </a:xfrm>
            <a:custGeom>
              <a:rect b="b" l="l" r="r" t="t"/>
              <a:pathLst>
                <a:path extrusionOk="0" h="2275" w="4497">
                  <a:moveTo>
                    <a:pt x="3693" y="1"/>
                  </a:moveTo>
                  <a:lnTo>
                    <a:pt x="0" y="1016"/>
                  </a:lnTo>
                  <a:lnTo>
                    <a:pt x="1407" y="2274"/>
                  </a:lnTo>
                  <a:lnTo>
                    <a:pt x="4497" y="448"/>
                  </a:lnTo>
                  <a:lnTo>
                    <a:pt x="3693" y="1"/>
                  </a:lnTo>
                  <a:close/>
                </a:path>
              </a:pathLst>
            </a:custGeom>
            <a:solidFill>
              <a:srgbClr val="CF8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7294417" y="3064566"/>
              <a:ext cx="856299" cy="1113522"/>
            </a:xfrm>
            <a:custGeom>
              <a:rect b="b" l="l" r="r" t="t"/>
              <a:pathLst>
                <a:path extrusionOk="0" h="7671" w="5899">
                  <a:moveTo>
                    <a:pt x="3749" y="3308"/>
                  </a:moveTo>
                  <a:lnTo>
                    <a:pt x="3749" y="3308"/>
                  </a:lnTo>
                  <a:cubicBezTo>
                    <a:pt x="3781" y="3397"/>
                    <a:pt x="3856" y="3471"/>
                    <a:pt x="3950" y="3478"/>
                  </a:cubicBezTo>
                  <a:cubicBezTo>
                    <a:pt x="3784" y="3661"/>
                    <a:pt x="3778" y="3975"/>
                    <a:pt x="3939" y="4165"/>
                  </a:cubicBezTo>
                  <a:cubicBezTo>
                    <a:pt x="4045" y="4147"/>
                    <a:pt x="4151" y="4130"/>
                    <a:pt x="4253" y="4113"/>
                  </a:cubicBezTo>
                  <a:cubicBezTo>
                    <a:pt x="4408" y="5018"/>
                    <a:pt x="4415" y="5952"/>
                    <a:pt x="4285" y="6864"/>
                  </a:cubicBezTo>
                  <a:cubicBezTo>
                    <a:pt x="4003" y="5934"/>
                    <a:pt x="3721" y="5007"/>
                    <a:pt x="3439" y="4080"/>
                  </a:cubicBezTo>
                  <a:cubicBezTo>
                    <a:pt x="3428" y="4041"/>
                    <a:pt x="3408" y="4000"/>
                    <a:pt x="3383" y="3962"/>
                  </a:cubicBezTo>
                  <a:lnTo>
                    <a:pt x="3383" y="3962"/>
                  </a:lnTo>
                  <a:cubicBezTo>
                    <a:pt x="3386" y="3961"/>
                    <a:pt x="3390" y="3959"/>
                    <a:pt x="3393" y="3957"/>
                  </a:cubicBezTo>
                  <a:cubicBezTo>
                    <a:pt x="3451" y="3780"/>
                    <a:pt x="3348" y="3581"/>
                    <a:pt x="3191" y="3491"/>
                  </a:cubicBezTo>
                  <a:lnTo>
                    <a:pt x="3191" y="3491"/>
                  </a:lnTo>
                  <a:cubicBezTo>
                    <a:pt x="3228" y="3495"/>
                    <a:pt x="3265" y="3498"/>
                    <a:pt x="3302" y="3498"/>
                  </a:cubicBezTo>
                  <a:cubicBezTo>
                    <a:pt x="3402" y="3498"/>
                    <a:pt x="3500" y="3480"/>
                    <a:pt x="3591" y="3436"/>
                  </a:cubicBezTo>
                  <a:cubicBezTo>
                    <a:pt x="3651" y="3406"/>
                    <a:pt x="3706" y="3362"/>
                    <a:pt x="3749" y="3308"/>
                  </a:cubicBezTo>
                  <a:close/>
                  <a:moveTo>
                    <a:pt x="1827" y="0"/>
                  </a:moveTo>
                  <a:cubicBezTo>
                    <a:pt x="1564" y="0"/>
                    <a:pt x="1299" y="175"/>
                    <a:pt x="1163" y="409"/>
                  </a:cubicBezTo>
                  <a:cubicBezTo>
                    <a:pt x="990" y="705"/>
                    <a:pt x="976" y="1068"/>
                    <a:pt x="994" y="1410"/>
                  </a:cubicBezTo>
                  <a:cubicBezTo>
                    <a:pt x="946" y="1339"/>
                    <a:pt x="866" y="1307"/>
                    <a:pt x="781" y="1307"/>
                  </a:cubicBezTo>
                  <a:cubicBezTo>
                    <a:pt x="688" y="1307"/>
                    <a:pt x="591" y="1345"/>
                    <a:pt x="529" y="1413"/>
                  </a:cubicBezTo>
                  <a:cubicBezTo>
                    <a:pt x="405" y="1543"/>
                    <a:pt x="384" y="1741"/>
                    <a:pt x="402" y="1921"/>
                  </a:cubicBezTo>
                  <a:cubicBezTo>
                    <a:pt x="422" y="2136"/>
                    <a:pt x="491" y="2346"/>
                    <a:pt x="601" y="2532"/>
                  </a:cubicBezTo>
                  <a:lnTo>
                    <a:pt x="601" y="2532"/>
                  </a:lnTo>
                  <a:cubicBezTo>
                    <a:pt x="546" y="2502"/>
                    <a:pt x="481" y="2486"/>
                    <a:pt x="417" y="2486"/>
                  </a:cubicBezTo>
                  <a:cubicBezTo>
                    <a:pt x="350" y="2486"/>
                    <a:pt x="283" y="2504"/>
                    <a:pt x="229" y="2541"/>
                  </a:cubicBezTo>
                  <a:cubicBezTo>
                    <a:pt x="49" y="2667"/>
                    <a:pt x="0" y="2921"/>
                    <a:pt x="42" y="3137"/>
                  </a:cubicBezTo>
                  <a:cubicBezTo>
                    <a:pt x="113" y="3475"/>
                    <a:pt x="381" y="3763"/>
                    <a:pt x="716" y="3856"/>
                  </a:cubicBezTo>
                  <a:cubicBezTo>
                    <a:pt x="794" y="3877"/>
                    <a:pt x="876" y="3887"/>
                    <a:pt x="957" y="3887"/>
                  </a:cubicBezTo>
                  <a:cubicBezTo>
                    <a:pt x="1157" y="3887"/>
                    <a:pt x="1358" y="3824"/>
                    <a:pt x="1519" y="3707"/>
                  </a:cubicBezTo>
                  <a:lnTo>
                    <a:pt x="1519" y="3707"/>
                  </a:lnTo>
                  <a:cubicBezTo>
                    <a:pt x="1474" y="3988"/>
                    <a:pt x="1618" y="4601"/>
                    <a:pt x="2009" y="4750"/>
                  </a:cubicBezTo>
                  <a:cubicBezTo>
                    <a:pt x="2096" y="4784"/>
                    <a:pt x="2176" y="4798"/>
                    <a:pt x="2249" y="4798"/>
                  </a:cubicBezTo>
                  <a:cubicBezTo>
                    <a:pt x="2619" y="4798"/>
                    <a:pt x="2833" y="4442"/>
                    <a:pt x="3159" y="4442"/>
                  </a:cubicBezTo>
                  <a:cubicBezTo>
                    <a:pt x="3169" y="4442"/>
                    <a:pt x="3179" y="4443"/>
                    <a:pt x="3189" y="4443"/>
                  </a:cubicBezTo>
                  <a:cubicBezTo>
                    <a:pt x="3834" y="4486"/>
                    <a:pt x="3545" y="6209"/>
                    <a:pt x="3609" y="6674"/>
                  </a:cubicBezTo>
                  <a:cubicBezTo>
                    <a:pt x="3654" y="7034"/>
                    <a:pt x="3724" y="7565"/>
                    <a:pt x="4154" y="7657"/>
                  </a:cubicBezTo>
                  <a:cubicBezTo>
                    <a:pt x="4197" y="7666"/>
                    <a:pt x="4238" y="7670"/>
                    <a:pt x="4275" y="7670"/>
                  </a:cubicBezTo>
                  <a:cubicBezTo>
                    <a:pt x="5069" y="7670"/>
                    <a:pt x="4647" y="5753"/>
                    <a:pt x="4619" y="5293"/>
                  </a:cubicBezTo>
                  <a:cubicBezTo>
                    <a:pt x="4602" y="4997"/>
                    <a:pt x="4623" y="4630"/>
                    <a:pt x="4891" y="4503"/>
                  </a:cubicBezTo>
                  <a:cubicBezTo>
                    <a:pt x="4975" y="4461"/>
                    <a:pt x="5071" y="4454"/>
                    <a:pt x="5162" y="4422"/>
                  </a:cubicBezTo>
                  <a:cubicBezTo>
                    <a:pt x="5549" y="4280"/>
                    <a:pt x="5519" y="3604"/>
                    <a:pt x="5127" y="3486"/>
                  </a:cubicBezTo>
                  <a:lnTo>
                    <a:pt x="5127" y="3486"/>
                  </a:lnTo>
                  <a:cubicBezTo>
                    <a:pt x="5167" y="3496"/>
                    <a:pt x="5208" y="3501"/>
                    <a:pt x="5249" y="3501"/>
                  </a:cubicBezTo>
                  <a:cubicBezTo>
                    <a:pt x="5577" y="3501"/>
                    <a:pt x="5899" y="3179"/>
                    <a:pt x="5828" y="2851"/>
                  </a:cubicBezTo>
                  <a:cubicBezTo>
                    <a:pt x="5778" y="2626"/>
                    <a:pt x="5540" y="2490"/>
                    <a:pt x="5316" y="2490"/>
                  </a:cubicBezTo>
                  <a:cubicBezTo>
                    <a:pt x="5168" y="2490"/>
                    <a:pt x="5026" y="2550"/>
                    <a:pt x="4947" y="2682"/>
                  </a:cubicBezTo>
                  <a:cubicBezTo>
                    <a:pt x="4894" y="2766"/>
                    <a:pt x="4873" y="2865"/>
                    <a:pt x="4852" y="2963"/>
                  </a:cubicBezTo>
                  <a:cubicBezTo>
                    <a:pt x="4724" y="2863"/>
                    <a:pt x="4573" y="2758"/>
                    <a:pt x="4415" y="2758"/>
                  </a:cubicBezTo>
                  <a:cubicBezTo>
                    <a:pt x="4395" y="2758"/>
                    <a:pt x="4375" y="2759"/>
                    <a:pt x="4355" y="2763"/>
                  </a:cubicBezTo>
                  <a:cubicBezTo>
                    <a:pt x="4224" y="2783"/>
                    <a:pt x="4127" y="2934"/>
                    <a:pt x="4142" y="3051"/>
                  </a:cubicBezTo>
                  <a:lnTo>
                    <a:pt x="4142" y="3051"/>
                  </a:lnTo>
                  <a:cubicBezTo>
                    <a:pt x="4092" y="3010"/>
                    <a:pt x="4025" y="2988"/>
                    <a:pt x="3960" y="2988"/>
                  </a:cubicBezTo>
                  <a:cubicBezTo>
                    <a:pt x="3921" y="2988"/>
                    <a:pt x="3883" y="2996"/>
                    <a:pt x="3849" y="3012"/>
                  </a:cubicBezTo>
                  <a:lnTo>
                    <a:pt x="3849" y="3012"/>
                  </a:lnTo>
                  <a:cubicBezTo>
                    <a:pt x="3846" y="2980"/>
                    <a:pt x="3839" y="2949"/>
                    <a:pt x="3827" y="2918"/>
                  </a:cubicBezTo>
                  <a:cubicBezTo>
                    <a:pt x="3798" y="2849"/>
                    <a:pt x="3739" y="2799"/>
                    <a:pt x="3670" y="2771"/>
                  </a:cubicBezTo>
                  <a:lnTo>
                    <a:pt x="3670" y="2771"/>
                  </a:lnTo>
                  <a:cubicBezTo>
                    <a:pt x="3856" y="2712"/>
                    <a:pt x="4033" y="2634"/>
                    <a:pt x="4183" y="2509"/>
                  </a:cubicBezTo>
                  <a:cubicBezTo>
                    <a:pt x="4419" y="2312"/>
                    <a:pt x="4556" y="1949"/>
                    <a:pt x="4404" y="1678"/>
                  </a:cubicBezTo>
                  <a:cubicBezTo>
                    <a:pt x="4295" y="1481"/>
                    <a:pt x="4088" y="1401"/>
                    <a:pt x="3861" y="1401"/>
                  </a:cubicBezTo>
                  <a:cubicBezTo>
                    <a:pt x="3857" y="1401"/>
                    <a:pt x="3854" y="1401"/>
                    <a:pt x="3851" y="1401"/>
                  </a:cubicBezTo>
                  <a:lnTo>
                    <a:pt x="3851" y="1401"/>
                  </a:lnTo>
                  <a:cubicBezTo>
                    <a:pt x="4022" y="1211"/>
                    <a:pt x="4112" y="933"/>
                    <a:pt x="4024" y="688"/>
                  </a:cubicBezTo>
                  <a:cubicBezTo>
                    <a:pt x="3896" y="341"/>
                    <a:pt x="3521" y="145"/>
                    <a:pt x="3149" y="145"/>
                  </a:cubicBezTo>
                  <a:cubicBezTo>
                    <a:pt x="3007" y="145"/>
                    <a:pt x="2865" y="173"/>
                    <a:pt x="2738" y="233"/>
                  </a:cubicBezTo>
                  <a:cubicBezTo>
                    <a:pt x="2577" y="307"/>
                    <a:pt x="2437" y="419"/>
                    <a:pt x="2326" y="555"/>
                  </a:cubicBezTo>
                  <a:lnTo>
                    <a:pt x="2326" y="555"/>
                  </a:lnTo>
                  <a:cubicBezTo>
                    <a:pt x="2341" y="352"/>
                    <a:pt x="2230" y="120"/>
                    <a:pt x="2033" y="39"/>
                  </a:cubicBezTo>
                  <a:cubicBezTo>
                    <a:pt x="1966" y="13"/>
                    <a:pt x="1897" y="0"/>
                    <a:pt x="1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8069119" y="3279399"/>
              <a:ext cx="376690" cy="960669"/>
            </a:xfrm>
            <a:custGeom>
              <a:rect b="b" l="l" r="r" t="t"/>
              <a:pathLst>
                <a:path extrusionOk="0" h="6618" w="2595">
                  <a:moveTo>
                    <a:pt x="1643" y="0"/>
                  </a:moveTo>
                  <a:lnTo>
                    <a:pt x="1414" y="1395"/>
                  </a:lnTo>
                  <a:cubicBezTo>
                    <a:pt x="918" y="1505"/>
                    <a:pt x="716" y="1872"/>
                    <a:pt x="661" y="2202"/>
                  </a:cubicBezTo>
                  <a:lnTo>
                    <a:pt x="33" y="6022"/>
                  </a:lnTo>
                  <a:cubicBezTo>
                    <a:pt x="1" y="6209"/>
                    <a:pt x="128" y="6385"/>
                    <a:pt x="315" y="6414"/>
                  </a:cubicBezTo>
                  <a:lnTo>
                    <a:pt x="1520" y="6614"/>
                  </a:lnTo>
                  <a:cubicBezTo>
                    <a:pt x="1538" y="6617"/>
                    <a:pt x="1555" y="6618"/>
                    <a:pt x="1573" y="6618"/>
                  </a:cubicBezTo>
                  <a:cubicBezTo>
                    <a:pt x="1739" y="6618"/>
                    <a:pt x="1885" y="6502"/>
                    <a:pt x="1911" y="6332"/>
                  </a:cubicBezTo>
                  <a:lnTo>
                    <a:pt x="2538" y="2513"/>
                  </a:lnTo>
                  <a:cubicBezTo>
                    <a:pt x="2595" y="2178"/>
                    <a:pt x="2563" y="1706"/>
                    <a:pt x="2084" y="1509"/>
                  </a:cubicBezTo>
                  <a:lnTo>
                    <a:pt x="2313" y="113"/>
                  </a:lnTo>
                  <a:lnTo>
                    <a:pt x="16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8296289" y="3271270"/>
              <a:ext cx="117434" cy="45000"/>
            </a:xfrm>
            <a:custGeom>
              <a:rect b="b" l="l" r="r" t="t"/>
              <a:pathLst>
                <a:path extrusionOk="0" h="310" w="809">
                  <a:moveTo>
                    <a:pt x="39" y="0"/>
                  </a:moveTo>
                  <a:cubicBezTo>
                    <a:pt x="36" y="0"/>
                    <a:pt x="33" y="4"/>
                    <a:pt x="33" y="7"/>
                  </a:cubicBezTo>
                  <a:lnTo>
                    <a:pt x="0" y="183"/>
                  </a:lnTo>
                  <a:lnTo>
                    <a:pt x="779" y="310"/>
                  </a:lnTo>
                  <a:lnTo>
                    <a:pt x="808" y="134"/>
                  </a:lnTo>
                  <a:cubicBezTo>
                    <a:pt x="808" y="130"/>
                    <a:pt x="808" y="127"/>
                    <a:pt x="800" y="123"/>
                  </a:cubicBezTo>
                  <a:lnTo>
                    <a:pt x="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flipH="1">
              <a:off x="7619978" y="4446000"/>
              <a:ext cx="1154303" cy="218046"/>
            </a:xfrm>
            <a:custGeom>
              <a:rect b="b" l="l" r="r" t="t"/>
              <a:pathLst>
                <a:path extrusionOk="0" h="5050" w="32160">
                  <a:moveTo>
                    <a:pt x="16082" y="1"/>
                  </a:moveTo>
                  <a:cubicBezTo>
                    <a:pt x="7202" y="1"/>
                    <a:pt x="0" y="1130"/>
                    <a:pt x="0" y="2523"/>
                  </a:cubicBezTo>
                  <a:cubicBezTo>
                    <a:pt x="0" y="3920"/>
                    <a:pt x="7202" y="5049"/>
                    <a:pt x="16082" y="5049"/>
                  </a:cubicBezTo>
                  <a:cubicBezTo>
                    <a:pt x="24962" y="5049"/>
                    <a:pt x="32160" y="3920"/>
                    <a:pt x="32160" y="2523"/>
                  </a:cubicBezTo>
                  <a:cubicBezTo>
                    <a:pt x="32160" y="1130"/>
                    <a:pt x="24962" y="1"/>
                    <a:pt x="16082"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8298322" y="3290431"/>
              <a:ext cx="18580" cy="10597"/>
            </a:xfrm>
            <a:custGeom>
              <a:rect b="b" l="l" r="r" t="t"/>
              <a:pathLst>
                <a:path extrusionOk="0" h="73" w="128">
                  <a:moveTo>
                    <a:pt x="59" y="1"/>
                  </a:moveTo>
                  <a:cubicBezTo>
                    <a:pt x="32" y="1"/>
                    <a:pt x="7" y="21"/>
                    <a:pt x="1" y="51"/>
                  </a:cubicBezTo>
                  <a:lnTo>
                    <a:pt x="1" y="54"/>
                  </a:lnTo>
                  <a:lnTo>
                    <a:pt x="124" y="72"/>
                  </a:lnTo>
                  <a:cubicBezTo>
                    <a:pt x="128" y="37"/>
                    <a:pt x="107" y="5"/>
                    <a:pt x="71" y="2"/>
                  </a:cubicBezTo>
                  <a:cubicBezTo>
                    <a:pt x="67" y="1"/>
                    <a:pt x="63" y="1"/>
                    <a:pt x="59"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8316756" y="3293189"/>
              <a:ext cx="18580" cy="10887"/>
            </a:xfrm>
            <a:custGeom>
              <a:rect b="b" l="l" r="r" t="t"/>
              <a:pathLst>
                <a:path extrusionOk="0" h="75" w="128">
                  <a:moveTo>
                    <a:pt x="64" y="0"/>
                  </a:moveTo>
                  <a:cubicBezTo>
                    <a:pt x="35" y="0"/>
                    <a:pt x="7" y="21"/>
                    <a:pt x="1" y="53"/>
                  </a:cubicBezTo>
                  <a:lnTo>
                    <a:pt x="121" y="74"/>
                  </a:lnTo>
                  <a:lnTo>
                    <a:pt x="121" y="71"/>
                  </a:lnTo>
                  <a:cubicBezTo>
                    <a:pt x="128" y="40"/>
                    <a:pt x="106" y="7"/>
                    <a:pt x="71" y="1"/>
                  </a:cubicBezTo>
                  <a:cubicBezTo>
                    <a:pt x="69" y="0"/>
                    <a:pt x="66" y="0"/>
                    <a:pt x="64"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8335191" y="3296238"/>
              <a:ext cx="18580" cy="10887"/>
            </a:xfrm>
            <a:custGeom>
              <a:rect b="b" l="l" r="r" t="t"/>
              <a:pathLst>
                <a:path extrusionOk="0" h="75" w="128">
                  <a:moveTo>
                    <a:pt x="63" y="0"/>
                  </a:moveTo>
                  <a:cubicBezTo>
                    <a:pt x="32" y="0"/>
                    <a:pt x="4" y="21"/>
                    <a:pt x="1" y="53"/>
                  </a:cubicBezTo>
                  <a:lnTo>
                    <a:pt x="121" y="74"/>
                  </a:lnTo>
                  <a:lnTo>
                    <a:pt x="121" y="71"/>
                  </a:lnTo>
                  <a:cubicBezTo>
                    <a:pt x="127" y="40"/>
                    <a:pt x="103" y="8"/>
                    <a:pt x="71" y="1"/>
                  </a:cubicBezTo>
                  <a:cubicBezTo>
                    <a:pt x="68" y="1"/>
                    <a:pt x="66" y="0"/>
                    <a:pt x="63"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8353191" y="3299286"/>
              <a:ext cx="18435" cy="10887"/>
            </a:xfrm>
            <a:custGeom>
              <a:rect b="b" l="l" r="r" t="t"/>
              <a:pathLst>
                <a:path extrusionOk="0" h="75" w="127">
                  <a:moveTo>
                    <a:pt x="64" y="1"/>
                  </a:moveTo>
                  <a:cubicBezTo>
                    <a:pt x="35" y="1"/>
                    <a:pt x="6" y="21"/>
                    <a:pt x="0" y="53"/>
                  </a:cubicBezTo>
                  <a:lnTo>
                    <a:pt x="123" y="74"/>
                  </a:lnTo>
                  <a:lnTo>
                    <a:pt x="123" y="71"/>
                  </a:lnTo>
                  <a:cubicBezTo>
                    <a:pt x="127" y="40"/>
                    <a:pt x="106" y="8"/>
                    <a:pt x="70" y="1"/>
                  </a:cubicBezTo>
                  <a:cubicBezTo>
                    <a:pt x="68" y="1"/>
                    <a:pt x="66" y="1"/>
                    <a:pt x="64"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8371481" y="3302189"/>
              <a:ext cx="18580" cy="11032"/>
            </a:xfrm>
            <a:custGeom>
              <a:rect b="b" l="l" r="r" t="t"/>
              <a:pathLst>
                <a:path extrusionOk="0" h="76" w="128">
                  <a:moveTo>
                    <a:pt x="60" y="1"/>
                  </a:moveTo>
                  <a:cubicBezTo>
                    <a:pt x="32" y="1"/>
                    <a:pt x="7" y="24"/>
                    <a:pt x="1" y="51"/>
                  </a:cubicBezTo>
                  <a:lnTo>
                    <a:pt x="1" y="54"/>
                  </a:lnTo>
                  <a:lnTo>
                    <a:pt x="121" y="76"/>
                  </a:lnTo>
                  <a:lnTo>
                    <a:pt x="124" y="72"/>
                  </a:lnTo>
                  <a:cubicBezTo>
                    <a:pt x="128" y="41"/>
                    <a:pt x="107" y="9"/>
                    <a:pt x="71" y="2"/>
                  </a:cubicBezTo>
                  <a:cubicBezTo>
                    <a:pt x="67" y="1"/>
                    <a:pt x="63" y="1"/>
                    <a:pt x="60"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8389916" y="3305237"/>
              <a:ext cx="18580" cy="11032"/>
            </a:xfrm>
            <a:custGeom>
              <a:rect b="b" l="l" r="r" t="t"/>
              <a:pathLst>
                <a:path extrusionOk="0" h="76" w="128">
                  <a:moveTo>
                    <a:pt x="58" y="1"/>
                  </a:moveTo>
                  <a:cubicBezTo>
                    <a:pt x="29" y="1"/>
                    <a:pt x="4" y="24"/>
                    <a:pt x="1" y="51"/>
                  </a:cubicBezTo>
                  <a:lnTo>
                    <a:pt x="1" y="55"/>
                  </a:lnTo>
                  <a:lnTo>
                    <a:pt x="121" y="76"/>
                  </a:lnTo>
                  <a:lnTo>
                    <a:pt x="121" y="72"/>
                  </a:lnTo>
                  <a:cubicBezTo>
                    <a:pt x="128" y="37"/>
                    <a:pt x="103" y="6"/>
                    <a:pt x="71" y="2"/>
                  </a:cubicBezTo>
                  <a:cubicBezTo>
                    <a:pt x="67" y="1"/>
                    <a:pt x="63" y="1"/>
                    <a:pt x="58"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8288161" y="3342833"/>
              <a:ext cx="107999" cy="60387"/>
            </a:xfrm>
            <a:custGeom>
              <a:rect b="b" l="l" r="r" t="t"/>
              <a:pathLst>
                <a:path extrusionOk="0" h="416" w="744">
                  <a:moveTo>
                    <a:pt x="371" y="1"/>
                  </a:moveTo>
                  <a:cubicBezTo>
                    <a:pt x="300" y="1"/>
                    <a:pt x="237" y="37"/>
                    <a:pt x="198" y="95"/>
                  </a:cubicBezTo>
                  <a:lnTo>
                    <a:pt x="29" y="67"/>
                  </a:lnTo>
                  <a:lnTo>
                    <a:pt x="1" y="233"/>
                  </a:lnTo>
                  <a:lnTo>
                    <a:pt x="170" y="261"/>
                  </a:lnTo>
                  <a:cubicBezTo>
                    <a:pt x="191" y="339"/>
                    <a:pt x="254" y="402"/>
                    <a:pt x="339" y="412"/>
                  </a:cubicBezTo>
                  <a:cubicBezTo>
                    <a:pt x="351" y="414"/>
                    <a:pt x="364" y="415"/>
                    <a:pt x="376" y="415"/>
                  </a:cubicBezTo>
                  <a:cubicBezTo>
                    <a:pt x="446" y="415"/>
                    <a:pt x="507" y="381"/>
                    <a:pt x="547" y="324"/>
                  </a:cubicBezTo>
                  <a:lnTo>
                    <a:pt x="716" y="353"/>
                  </a:lnTo>
                  <a:lnTo>
                    <a:pt x="744" y="184"/>
                  </a:lnTo>
                  <a:lnTo>
                    <a:pt x="575" y="155"/>
                  </a:lnTo>
                  <a:cubicBezTo>
                    <a:pt x="554" y="78"/>
                    <a:pt x="490" y="18"/>
                    <a:pt x="406" y="4"/>
                  </a:cubicBezTo>
                  <a:cubicBezTo>
                    <a:pt x="394" y="2"/>
                    <a:pt x="382" y="1"/>
                    <a:pt x="3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8136181" y="3629229"/>
              <a:ext cx="277981" cy="304981"/>
            </a:xfrm>
            <a:custGeom>
              <a:rect b="b" l="l" r="r" t="t"/>
              <a:pathLst>
                <a:path extrusionOk="0" h="2101" w="1915">
                  <a:moveTo>
                    <a:pt x="304" y="0"/>
                  </a:moveTo>
                  <a:lnTo>
                    <a:pt x="1" y="1833"/>
                  </a:lnTo>
                  <a:lnTo>
                    <a:pt x="1611" y="2101"/>
                  </a:lnTo>
                  <a:lnTo>
                    <a:pt x="1914" y="265"/>
                  </a:lnTo>
                  <a:lnTo>
                    <a:pt x="3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7987396" y="3687437"/>
              <a:ext cx="269707" cy="269707"/>
            </a:xfrm>
            <a:custGeom>
              <a:rect b="b" l="l" r="r" t="t"/>
              <a:pathLst>
                <a:path extrusionOk="0" h="1858" w="1858">
                  <a:moveTo>
                    <a:pt x="928" y="1"/>
                  </a:moveTo>
                  <a:cubicBezTo>
                    <a:pt x="416" y="1"/>
                    <a:pt x="1" y="417"/>
                    <a:pt x="1" y="931"/>
                  </a:cubicBezTo>
                  <a:cubicBezTo>
                    <a:pt x="1" y="1442"/>
                    <a:pt x="416" y="1858"/>
                    <a:pt x="928" y="1858"/>
                  </a:cubicBezTo>
                  <a:cubicBezTo>
                    <a:pt x="1442" y="1858"/>
                    <a:pt x="1858" y="1442"/>
                    <a:pt x="1858" y="931"/>
                  </a:cubicBezTo>
                  <a:cubicBezTo>
                    <a:pt x="1858" y="417"/>
                    <a:pt x="1442" y="1"/>
                    <a:pt x="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7810885" y="3764225"/>
              <a:ext cx="269707" cy="269707"/>
            </a:xfrm>
            <a:custGeom>
              <a:rect b="b" l="l" r="r" t="t"/>
              <a:pathLst>
                <a:path extrusionOk="0" h="1858" w="1858">
                  <a:moveTo>
                    <a:pt x="931" y="0"/>
                  </a:moveTo>
                  <a:cubicBezTo>
                    <a:pt x="417" y="0"/>
                    <a:pt x="1" y="417"/>
                    <a:pt x="1" y="927"/>
                  </a:cubicBezTo>
                  <a:cubicBezTo>
                    <a:pt x="1" y="1441"/>
                    <a:pt x="417" y="1858"/>
                    <a:pt x="931" y="1858"/>
                  </a:cubicBezTo>
                  <a:cubicBezTo>
                    <a:pt x="1442" y="1858"/>
                    <a:pt x="1858" y="1441"/>
                    <a:pt x="1858" y="927"/>
                  </a:cubicBezTo>
                  <a:cubicBezTo>
                    <a:pt x="1858" y="417"/>
                    <a:pt x="1442" y="0"/>
                    <a:pt x="9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7780257" y="3752467"/>
              <a:ext cx="762816" cy="825235"/>
            </a:xfrm>
            <a:custGeom>
              <a:rect b="b" l="l" r="r" t="t"/>
              <a:pathLst>
                <a:path extrusionOk="0" h="5685" w="5255">
                  <a:moveTo>
                    <a:pt x="4497" y="0"/>
                  </a:moveTo>
                  <a:lnTo>
                    <a:pt x="1082" y="909"/>
                  </a:lnTo>
                  <a:lnTo>
                    <a:pt x="0" y="568"/>
                  </a:lnTo>
                  <a:lnTo>
                    <a:pt x="815" y="5674"/>
                  </a:lnTo>
                  <a:lnTo>
                    <a:pt x="5254" y="5684"/>
                  </a:lnTo>
                  <a:lnTo>
                    <a:pt x="5254" y="5684"/>
                  </a:lnTo>
                  <a:lnTo>
                    <a:pt x="4497" y="0"/>
                  </a:lnTo>
                  <a:close/>
                </a:path>
              </a:pathLst>
            </a:custGeom>
            <a:solidFill>
              <a:srgbClr val="F8B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7898414" y="3884416"/>
              <a:ext cx="183192" cy="705478"/>
            </a:xfrm>
            <a:custGeom>
              <a:rect b="b" l="l" r="r" t="t"/>
              <a:pathLst>
                <a:path extrusionOk="0" h="4860" w="1262">
                  <a:moveTo>
                    <a:pt x="268" y="0"/>
                  </a:moveTo>
                  <a:lnTo>
                    <a:pt x="268" y="0"/>
                  </a:lnTo>
                  <a:cubicBezTo>
                    <a:pt x="399" y="800"/>
                    <a:pt x="539" y="1597"/>
                    <a:pt x="691" y="2394"/>
                  </a:cubicBezTo>
                  <a:cubicBezTo>
                    <a:pt x="833" y="3154"/>
                    <a:pt x="988" y="3918"/>
                    <a:pt x="1144" y="4678"/>
                  </a:cubicBezTo>
                  <a:lnTo>
                    <a:pt x="1144" y="4678"/>
                  </a:lnTo>
                  <a:lnTo>
                    <a:pt x="339" y="4148"/>
                  </a:lnTo>
                  <a:lnTo>
                    <a:pt x="321" y="4137"/>
                  </a:lnTo>
                  <a:lnTo>
                    <a:pt x="310" y="4155"/>
                  </a:lnTo>
                  <a:lnTo>
                    <a:pt x="1" y="4765"/>
                  </a:lnTo>
                  <a:lnTo>
                    <a:pt x="335" y="4195"/>
                  </a:lnTo>
                  <a:lnTo>
                    <a:pt x="335" y="4195"/>
                  </a:lnTo>
                  <a:lnTo>
                    <a:pt x="1181" y="4800"/>
                  </a:lnTo>
                  <a:lnTo>
                    <a:pt x="1262" y="4860"/>
                  </a:lnTo>
                  <a:lnTo>
                    <a:pt x="1245" y="4757"/>
                  </a:lnTo>
                  <a:cubicBezTo>
                    <a:pt x="1097" y="3961"/>
                    <a:pt x="944" y="3168"/>
                    <a:pt x="783" y="2376"/>
                  </a:cubicBezTo>
                  <a:cubicBezTo>
                    <a:pt x="624" y="1579"/>
                    <a:pt x="451" y="790"/>
                    <a:pt x="268" y="0"/>
                  </a:cubicBezTo>
                  <a:close/>
                </a:path>
              </a:pathLst>
            </a:custGeom>
            <a:solidFill>
              <a:srgbClr val="D19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23" name="Shape 623"/>
        <p:cNvGrpSpPr/>
        <p:nvPr/>
      </p:nvGrpSpPr>
      <p:grpSpPr>
        <a:xfrm>
          <a:off x="0" y="0"/>
          <a:ext cx="0" cy="0"/>
          <a:chOff x="0" y="0"/>
          <a:chExt cx="0" cy="0"/>
        </a:xfrm>
      </p:grpSpPr>
      <p:grpSp>
        <p:nvGrpSpPr>
          <p:cNvPr id="624" name="Google Shape;624;p43"/>
          <p:cNvGrpSpPr/>
          <p:nvPr/>
        </p:nvGrpSpPr>
        <p:grpSpPr>
          <a:xfrm>
            <a:off x="319500" y="0"/>
            <a:ext cx="8505000" cy="981750"/>
            <a:chOff x="319500" y="0"/>
            <a:chExt cx="8505000" cy="981750"/>
          </a:xfrm>
        </p:grpSpPr>
        <p:sp>
          <p:nvSpPr>
            <p:cNvPr id="625" name="Google Shape;625;p43"/>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43"/>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Numerical Variables EDA</a:t>
            </a:r>
            <a:endParaRPr b="0">
              <a:solidFill>
                <a:schemeClr val="lt1"/>
              </a:solidFill>
            </a:endParaRPr>
          </a:p>
          <a:p>
            <a:pPr indent="0" lvl="0" marL="0" rtl="0" algn="ctr">
              <a:spcBef>
                <a:spcPts val="0"/>
              </a:spcBef>
              <a:spcAft>
                <a:spcPts val="0"/>
              </a:spcAft>
              <a:buNone/>
            </a:pPr>
            <a:r>
              <a:t/>
            </a:r>
            <a:endParaRPr b="0">
              <a:solidFill>
                <a:schemeClr val="lt1"/>
              </a:solidFill>
            </a:endParaRPr>
          </a:p>
        </p:txBody>
      </p:sp>
      <p:pic>
        <p:nvPicPr>
          <p:cNvPr id="631" name="Google Shape;631;p43"/>
          <p:cNvPicPr preferRelativeResize="0"/>
          <p:nvPr/>
        </p:nvPicPr>
        <p:blipFill>
          <a:blip r:embed="rId3">
            <a:alphaModFix/>
          </a:blip>
          <a:stretch>
            <a:fillRect/>
          </a:stretch>
        </p:blipFill>
        <p:spPr>
          <a:xfrm>
            <a:off x="1395300" y="1704525"/>
            <a:ext cx="3444201" cy="2386699"/>
          </a:xfrm>
          <a:prstGeom prst="rect">
            <a:avLst/>
          </a:prstGeom>
          <a:noFill/>
          <a:ln cap="flat" cmpd="sng" w="19050">
            <a:solidFill>
              <a:schemeClr val="lt1"/>
            </a:solidFill>
            <a:prstDash val="solid"/>
            <a:round/>
            <a:headEnd len="sm" w="sm" type="none"/>
            <a:tailEnd len="sm" w="sm" type="none"/>
          </a:ln>
        </p:spPr>
      </p:pic>
      <p:pic>
        <p:nvPicPr>
          <p:cNvPr id="632" name="Google Shape;632;p43"/>
          <p:cNvPicPr preferRelativeResize="0"/>
          <p:nvPr/>
        </p:nvPicPr>
        <p:blipFill>
          <a:blip r:embed="rId4">
            <a:alphaModFix/>
          </a:blip>
          <a:stretch>
            <a:fillRect/>
          </a:stretch>
        </p:blipFill>
        <p:spPr>
          <a:xfrm>
            <a:off x="5153300" y="1704525"/>
            <a:ext cx="3487776" cy="2386700"/>
          </a:xfrm>
          <a:prstGeom prst="rect">
            <a:avLst/>
          </a:prstGeom>
          <a:noFill/>
          <a:ln cap="flat" cmpd="sng" w="19050">
            <a:solidFill>
              <a:schemeClr val="lt1"/>
            </a:solidFill>
            <a:prstDash val="solid"/>
            <a:round/>
            <a:headEnd len="sm" w="sm" type="none"/>
            <a:tailEnd len="sm" w="sm" type="none"/>
          </a:ln>
        </p:spPr>
      </p:pic>
      <p:sp>
        <p:nvSpPr>
          <p:cNvPr id="633" name="Google Shape;633;p43"/>
          <p:cNvSpPr txBox="1"/>
          <p:nvPr/>
        </p:nvSpPr>
        <p:spPr>
          <a:xfrm>
            <a:off x="2201468" y="4078641"/>
            <a:ext cx="1953300" cy="641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600">
                <a:solidFill>
                  <a:srgbClr val="2A2929"/>
                </a:solidFill>
                <a:latin typeface="Fjalla One"/>
                <a:ea typeface="Fjalla One"/>
                <a:cs typeface="Fjalla One"/>
                <a:sym typeface="Fjalla One"/>
              </a:rPr>
              <a:t>TOTAL</a:t>
            </a:r>
            <a:endParaRPr sz="1600">
              <a:solidFill>
                <a:srgbClr val="2A2929"/>
              </a:solidFill>
              <a:latin typeface="Fjalla One"/>
              <a:ea typeface="Fjalla One"/>
              <a:cs typeface="Fjalla One"/>
              <a:sym typeface="Fjalla One"/>
            </a:endParaRPr>
          </a:p>
        </p:txBody>
      </p:sp>
      <p:sp>
        <p:nvSpPr>
          <p:cNvPr id="634" name="Google Shape;634;p43"/>
          <p:cNvSpPr txBox="1"/>
          <p:nvPr/>
        </p:nvSpPr>
        <p:spPr>
          <a:xfrm>
            <a:off x="5994529" y="4078641"/>
            <a:ext cx="1953300" cy="641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600">
                <a:solidFill>
                  <a:srgbClr val="2A2929"/>
                </a:solidFill>
                <a:latin typeface="Fjalla One"/>
                <a:ea typeface="Fjalla One"/>
                <a:cs typeface="Fjalla One"/>
                <a:sym typeface="Fjalla One"/>
              </a:rPr>
              <a:t>UNIT PRICE</a:t>
            </a:r>
            <a:endParaRPr sz="1600">
              <a:solidFill>
                <a:srgbClr val="2A2929"/>
              </a:solidFill>
              <a:latin typeface="Fjalla One"/>
              <a:ea typeface="Fjalla One"/>
              <a:cs typeface="Fjalla One"/>
              <a:sym typeface="Fjalla One"/>
            </a:endParaRPr>
          </a:p>
        </p:txBody>
      </p:sp>
      <p:sp>
        <p:nvSpPr>
          <p:cNvPr id="635" name="Google Shape;635;p43"/>
          <p:cNvSpPr txBox="1"/>
          <p:nvPr/>
        </p:nvSpPr>
        <p:spPr>
          <a:xfrm>
            <a:off x="376106" y="1823119"/>
            <a:ext cx="10758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a:solidFill>
                  <a:srgbClr val="2A2929"/>
                </a:solidFill>
                <a:latin typeface="Fjalla One"/>
                <a:ea typeface="Fjalla One"/>
                <a:cs typeface="Fjalla One"/>
                <a:sym typeface="Fjalla One"/>
              </a:rPr>
              <a:t>Female</a:t>
            </a:r>
            <a:endParaRPr>
              <a:solidFill>
                <a:srgbClr val="2A2929"/>
              </a:solidFill>
              <a:latin typeface="Fjalla One"/>
              <a:ea typeface="Fjalla One"/>
              <a:cs typeface="Fjalla One"/>
              <a:sym typeface="Fjalla One"/>
            </a:endParaRPr>
          </a:p>
        </p:txBody>
      </p:sp>
      <p:sp>
        <p:nvSpPr>
          <p:cNvPr id="636" name="Google Shape;636;p43"/>
          <p:cNvSpPr txBox="1"/>
          <p:nvPr/>
        </p:nvSpPr>
        <p:spPr>
          <a:xfrm>
            <a:off x="299906" y="2129219"/>
            <a:ext cx="10758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a:solidFill>
                  <a:srgbClr val="2A2929"/>
                </a:solidFill>
                <a:latin typeface="Fjalla One"/>
                <a:ea typeface="Fjalla One"/>
                <a:cs typeface="Fjalla One"/>
                <a:sym typeface="Fjalla One"/>
              </a:rPr>
              <a:t>Male</a:t>
            </a:r>
            <a:endParaRPr>
              <a:solidFill>
                <a:srgbClr val="2A2929"/>
              </a:solidFill>
              <a:latin typeface="Fjalla One"/>
              <a:ea typeface="Fjalla One"/>
              <a:cs typeface="Fjalla One"/>
              <a:sym typeface="Fjalla One"/>
            </a:endParaRPr>
          </a:p>
        </p:txBody>
      </p:sp>
      <p:sp>
        <p:nvSpPr>
          <p:cNvPr id="637" name="Google Shape;637;p43"/>
          <p:cNvSpPr/>
          <p:nvPr/>
        </p:nvSpPr>
        <p:spPr>
          <a:xfrm>
            <a:off x="360031" y="2000219"/>
            <a:ext cx="234900" cy="234900"/>
          </a:xfrm>
          <a:prstGeom prst="ellipse">
            <a:avLst/>
          </a:prstGeom>
          <a:solidFill>
            <a:srgbClr val="5480B7"/>
          </a:solidFill>
          <a:ln cap="flat" cmpd="sng" w="9525">
            <a:solidFill>
              <a:srgbClr val="5480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3"/>
          <p:cNvSpPr/>
          <p:nvPr/>
        </p:nvSpPr>
        <p:spPr>
          <a:xfrm>
            <a:off x="360031" y="2286319"/>
            <a:ext cx="234900" cy="234900"/>
          </a:xfrm>
          <a:prstGeom prst="ellipse">
            <a:avLst/>
          </a:prstGeom>
          <a:solidFill>
            <a:srgbClr val="E07F4F"/>
          </a:solidFill>
          <a:ln cap="flat" cmpd="sng" w="9525">
            <a:solidFill>
              <a:srgbClr val="E07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42" name="Shape 642"/>
        <p:cNvGrpSpPr/>
        <p:nvPr/>
      </p:nvGrpSpPr>
      <p:grpSpPr>
        <a:xfrm>
          <a:off x="0" y="0"/>
          <a:ext cx="0" cy="0"/>
          <a:chOff x="0" y="0"/>
          <a:chExt cx="0" cy="0"/>
        </a:xfrm>
      </p:grpSpPr>
      <p:grpSp>
        <p:nvGrpSpPr>
          <p:cNvPr id="643" name="Google Shape;643;p44"/>
          <p:cNvGrpSpPr/>
          <p:nvPr/>
        </p:nvGrpSpPr>
        <p:grpSpPr>
          <a:xfrm>
            <a:off x="314000" y="2020325"/>
            <a:ext cx="8510400" cy="1625025"/>
            <a:chOff x="314000" y="2020325"/>
            <a:chExt cx="8510400" cy="1625025"/>
          </a:xfrm>
        </p:grpSpPr>
        <p:sp>
          <p:nvSpPr>
            <p:cNvPr id="644" name="Google Shape;644;p44"/>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44"/>
            <p:cNvGrpSpPr/>
            <p:nvPr/>
          </p:nvGrpSpPr>
          <p:grpSpPr>
            <a:xfrm>
              <a:off x="3524825" y="2020325"/>
              <a:ext cx="2076362" cy="641924"/>
              <a:chOff x="3527575" y="0"/>
              <a:chExt cx="2076362" cy="641924"/>
            </a:xfrm>
          </p:grpSpPr>
          <p:sp>
            <p:nvSpPr>
              <p:cNvPr id="646" name="Google Shape;646;p44"/>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44"/>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48" name="Google Shape;648;p44"/>
              <p:cNvGrpSpPr/>
              <p:nvPr/>
            </p:nvGrpSpPr>
            <p:grpSpPr>
              <a:xfrm>
                <a:off x="5557050" y="0"/>
                <a:ext cx="46887" cy="641924"/>
                <a:chOff x="2783050" y="0"/>
                <a:chExt cx="46887" cy="641924"/>
              </a:xfrm>
            </p:grpSpPr>
            <p:sp>
              <p:nvSpPr>
                <p:cNvPr id="649" name="Google Shape;649;p44"/>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 name="Google Shape;650;p44"/>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651" name="Google Shape;651;p44"/>
          <p:cNvGrpSpPr/>
          <p:nvPr/>
        </p:nvGrpSpPr>
        <p:grpSpPr>
          <a:xfrm>
            <a:off x="3291400" y="0"/>
            <a:ext cx="2555700" cy="2301750"/>
            <a:chOff x="3294150" y="0"/>
            <a:chExt cx="2555700" cy="2301750"/>
          </a:xfrm>
        </p:grpSpPr>
        <p:sp>
          <p:nvSpPr>
            <p:cNvPr id="652" name="Google Shape;652;p44"/>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p44"/>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4" name="Google Shape;654;p44"/>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55" name="Google Shape;655;p44"/>
            <p:cNvGrpSpPr/>
            <p:nvPr/>
          </p:nvGrpSpPr>
          <p:grpSpPr>
            <a:xfrm>
              <a:off x="5557050" y="0"/>
              <a:ext cx="46887" cy="641924"/>
              <a:chOff x="2783050" y="0"/>
              <a:chExt cx="46887" cy="641924"/>
            </a:xfrm>
          </p:grpSpPr>
          <p:sp>
            <p:nvSpPr>
              <p:cNvPr id="656" name="Google Shape;656;p44"/>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7" name="Google Shape;657;p44"/>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658" name="Google Shape;658;p44"/>
          <p:cNvSpPr/>
          <p:nvPr/>
        </p:nvSpPr>
        <p:spPr>
          <a:xfrm>
            <a:off x="4440650" y="0"/>
            <a:ext cx="262800" cy="26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4"/>
          <p:cNvSpPr txBox="1"/>
          <p:nvPr>
            <p:ph type="ctrTitle"/>
          </p:nvPr>
        </p:nvSpPr>
        <p:spPr>
          <a:xfrm>
            <a:off x="777400" y="2542250"/>
            <a:ext cx="76656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MACHINE LEARNING</a:t>
            </a:r>
            <a:endParaRPr sz="4500"/>
          </a:p>
        </p:txBody>
      </p:sp>
      <p:sp>
        <p:nvSpPr>
          <p:cNvPr id="660" name="Google Shape;660;p44"/>
          <p:cNvSpPr txBox="1"/>
          <p:nvPr>
            <p:ph idx="2" type="title"/>
          </p:nvPr>
        </p:nvSpPr>
        <p:spPr>
          <a:xfrm>
            <a:off x="3783712" y="877525"/>
            <a:ext cx="15870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64" name="Shape 664"/>
        <p:cNvGrpSpPr/>
        <p:nvPr/>
      </p:nvGrpSpPr>
      <p:grpSpPr>
        <a:xfrm>
          <a:off x="0" y="0"/>
          <a:ext cx="0" cy="0"/>
          <a:chOff x="0" y="0"/>
          <a:chExt cx="0" cy="0"/>
        </a:xfrm>
      </p:grpSpPr>
      <p:grpSp>
        <p:nvGrpSpPr>
          <p:cNvPr id="665" name="Google Shape;665;p45"/>
          <p:cNvGrpSpPr/>
          <p:nvPr/>
        </p:nvGrpSpPr>
        <p:grpSpPr>
          <a:xfrm>
            <a:off x="319500" y="0"/>
            <a:ext cx="8505000" cy="981750"/>
            <a:chOff x="319500" y="0"/>
            <a:chExt cx="8505000" cy="981750"/>
          </a:xfrm>
        </p:grpSpPr>
        <p:sp>
          <p:nvSpPr>
            <p:cNvPr id="666" name="Google Shape;666;p45"/>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45"/>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(Numerical Var)</a:t>
            </a:r>
            <a:endParaRPr b="0">
              <a:solidFill>
                <a:srgbClr val="2A2929"/>
              </a:solidFill>
            </a:endParaRPr>
          </a:p>
        </p:txBody>
      </p:sp>
      <p:sp>
        <p:nvSpPr>
          <p:cNvPr id="672" name="Google Shape;672;p45"/>
          <p:cNvSpPr txBox="1"/>
          <p:nvPr>
            <p:ph idx="6" type="subTitle"/>
          </p:nvPr>
        </p:nvSpPr>
        <p:spPr>
          <a:xfrm>
            <a:off x="632475" y="1492401"/>
            <a:ext cx="4295100" cy="204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50">
                <a:solidFill>
                  <a:srgbClr val="000000"/>
                </a:solidFill>
                <a:latin typeface="Montserrat Medium"/>
                <a:ea typeface="Montserrat Medium"/>
                <a:cs typeface="Montserrat Medium"/>
                <a:sym typeface="Montserrat Medium"/>
              </a:rPr>
              <a:t>Response Variable :</a:t>
            </a:r>
            <a:endParaRPr sz="1450">
              <a:solidFill>
                <a:srgbClr val="000000"/>
              </a:solidFill>
              <a:latin typeface="Montserrat"/>
              <a:ea typeface="Montserrat"/>
              <a:cs typeface="Montserrat"/>
              <a:sym typeface="Montserrat"/>
            </a:endParaRPr>
          </a:p>
          <a:p>
            <a:pPr indent="-314325" lvl="0" marL="457200" rtl="0" algn="l">
              <a:lnSpc>
                <a:spcPct val="115000"/>
              </a:lnSpc>
              <a:spcBef>
                <a:spcPts val="0"/>
              </a:spcBef>
              <a:spcAft>
                <a:spcPts val="0"/>
              </a:spcAft>
              <a:buClr>
                <a:srgbClr val="000000"/>
              </a:buClr>
              <a:buSzPts val="1350"/>
              <a:buFont typeface="Montserrat"/>
              <a:buChar char="●"/>
            </a:pPr>
            <a:r>
              <a:rPr b="1" lang="en" sz="1350">
                <a:solidFill>
                  <a:srgbClr val="000000"/>
                </a:solidFill>
                <a:latin typeface="Montserrat"/>
                <a:ea typeface="Montserrat"/>
                <a:cs typeface="Montserrat"/>
                <a:sym typeface="Montserrat"/>
              </a:rPr>
              <a:t>Gender</a:t>
            </a:r>
            <a:endParaRPr b="1" sz="135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5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1450">
                <a:solidFill>
                  <a:srgbClr val="000000"/>
                </a:solidFill>
                <a:latin typeface="Montserrat Medium"/>
                <a:ea typeface="Montserrat Medium"/>
                <a:cs typeface="Montserrat Medium"/>
                <a:sym typeface="Montserrat Medium"/>
              </a:rPr>
              <a:t>Predictor Features :</a:t>
            </a:r>
            <a:r>
              <a:rPr lang="en" sz="1450">
                <a:solidFill>
                  <a:srgbClr val="000000"/>
                </a:solidFill>
                <a:latin typeface="Montserrat"/>
                <a:ea typeface="Montserrat"/>
                <a:cs typeface="Montserrat"/>
                <a:sym typeface="Montserrat"/>
              </a:rPr>
              <a:t> </a:t>
            </a:r>
            <a:endParaRPr sz="145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350">
              <a:solidFill>
                <a:srgbClr val="000000"/>
              </a:solidFill>
              <a:latin typeface="Montserrat"/>
              <a:ea typeface="Montserrat"/>
              <a:cs typeface="Montserrat"/>
              <a:sym typeface="Montserrat"/>
            </a:endParaRPr>
          </a:p>
          <a:p>
            <a:pPr indent="-314325" lvl="0" marL="457200" rtl="0" algn="l">
              <a:spcBef>
                <a:spcPts val="0"/>
              </a:spcBef>
              <a:spcAft>
                <a:spcPts val="0"/>
              </a:spcAft>
              <a:buClr>
                <a:srgbClr val="000000"/>
              </a:buClr>
              <a:buSzPts val="1350"/>
              <a:buFont typeface="Montserrat"/>
              <a:buAutoNum type="arabicPeriod"/>
            </a:pPr>
            <a:r>
              <a:rPr b="1" lang="en" sz="1350">
                <a:solidFill>
                  <a:srgbClr val="000000"/>
                </a:solidFill>
                <a:latin typeface="Montserrat"/>
                <a:ea typeface="Montserrat"/>
                <a:cs typeface="Montserrat"/>
                <a:sym typeface="Montserrat"/>
              </a:rPr>
              <a:t>Unit price</a:t>
            </a:r>
            <a:endParaRPr b="1" sz="1350">
              <a:solidFill>
                <a:srgbClr val="000000"/>
              </a:solidFill>
              <a:latin typeface="Montserrat"/>
              <a:ea typeface="Montserrat"/>
              <a:cs typeface="Montserrat"/>
              <a:sym typeface="Montserrat"/>
            </a:endParaRPr>
          </a:p>
          <a:p>
            <a:pPr indent="-314325" lvl="0" marL="457200" rtl="0" algn="l">
              <a:spcBef>
                <a:spcPts val="0"/>
              </a:spcBef>
              <a:spcAft>
                <a:spcPts val="0"/>
              </a:spcAft>
              <a:buClr>
                <a:srgbClr val="000000"/>
              </a:buClr>
              <a:buSzPts val="1350"/>
              <a:buFont typeface="Montserrat"/>
              <a:buAutoNum type="arabicPeriod"/>
            </a:pPr>
            <a:r>
              <a:rPr b="1" lang="en" sz="1350">
                <a:solidFill>
                  <a:srgbClr val="000000"/>
                </a:solidFill>
                <a:latin typeface="Montserrat"/>
                <a:ea typeface="Montserrat"/>
                <a:cs typeface="Montserrat"/>
                <a:sym typeface="Montserrat"/>
              </a:rPr>
              <a:t>Quantity</a:t>
            </a:r>
            <a:endParaRPr b="1" sz="1350">
              <a:solidFill>
                <a:srgbClr val="000000"/>
              </a:solidFill>
              <a:latin typeface="Montserrat"/>
              <a:ea typeface="Montserrat"/>
              <a:cs typeface="Montserrat"/>
              <a:sym typeface="Montserrat"/>
            </a:endParaRPr>
          </a:p>
          <a:p>
            <a:pPr indent="-314325" lvl="0" marL="457200" rtl="0" algn="l">
              <a:spcBef>
                <a:spcPts val="0"/>
              </a:spcBef>
              <a:spcAft>
                <a:spcPts val="0"/>
              </a:spcAft>
              <a:buClr>
                <a:srgbClr val="000000"/>
              </a:buClr>
              <a:buSzPts val="1350"/>
              <a:buFont typeface="Montserrat"/>
              <a:buAutoNum type="arabicPeriod"/>
            </a:pPr>
            <a:r>
              <a:rPr b="1" lang="en" sz="1350">
                <a:solidFill>
                  <a:srgbClr val="000000"/>
                </a:solidFill>
                <a:latin typeface="Montserrat"/>
                <a:ea typeface="Montserrat"/>
                <a:cs typeface="Montserrat"/>
                <a:sym typeface="Montserrat"/>
              </a:rPr>
              <a:t>Time</a:t>
            </a:r>
            <a:endParaRPr b="1" sz="1350">
              <a:solidFill>
                <a:srgbClr val="000000"/>
              </a:solidFill>
              <a:latin typeface="Montserrat"/>
              <a:ea typeface="Montserrat"/>
              <a:cs typeface="Montserrat"/>
              <a:sym typeface="Montserrat"/>
            </a:endParaRPr>
          </a:p>
          <a:p>
            <a:pPr indent="-314325" lvl="0" marL="457200" rtl="0" algn="l">
              <a:spcBef>
                <a:spcPts val="0"/>
              </a:spcBef>
              <a:spcAft>
                <a:spcPts val="0"/>
              </a:spcAft>
              <a:buClr>
                <a:srgbClr val="000000"/>
              </a:buClr>
              <a:buSzPts val="1350"/>
              <a:buFont typeface="Montserrat"/>
              <a:buAutoNum type="arabicPeriod"/>
            </a:pPr>
            <a:r>
              <a:rPr b="1" lang="en" sz="1350">
                <a:solidFill>
                  <a:srgbClr val="000000"/>
                </a:solidFill>
                <a:latin typeface="Montserrat"/>
                <a:ea typeface="Montserrat"/>
                <a:cs typeface="Montserrat"/>
                <a:sym typeface="Montserrat"/>
              </a:rPr>
              <a:t>Total</a:t>
            </a:r>
            <a:endParaRPr b="1" sz="1350">
              <a:solidFill>
                <a:srgbClr val="000000"/>
              </a:solidFill>
              <a:latin typeface="Montserrat"/>
              <a:ea typeface="Montserrat"/>
              <a:cs typeface="Montserrat"/>
              <a:sym typeface="Montserrat"/>
            </a:endParaRPr>
          </a:p>
          <a:p>
            <a:pPr indent="-314325" lvl="0" marL="457200" rtl="0" algn="l">
              <a:spcBef>
                <a:spcPts val="0"/>
              </a:spcBef>
              <a:spcAft>
                <a:spcPts val="0"/>
              </a:spcAft>
              <a:buClr>
                <a:srgbClr val="000000"/>
              </a:buClr>
              <a:buSzPts val="1350"/>
              <a:buFont typeface="Montserrat"/>
              <a:buAutoNum type="arabicPeriod"/>
            </a:pPr>
            <a:r>
              <a:rPr b="1" lang="en" sz="1350">
                <a:solidFill>
                  <a:srgbClr val="000000"/>
                </a:solidFill>
                <a:latin typeface="Montserrat"/>
                <a:ea typeface="Montserrat"/>
                <a:cs typeface="Montserrat"/>
                <a:sym typeface="Montserrat"/>
              </a:rPr>
              <a:t>Rating</a:t>
            </a:r>
            <a:endParaRPr sz="1700">
              <a:latin typeface="Montserrat"/>
              <a:ea typeface="Montserrat"/>
              <a:cs typeface="Montserrat"/>
              <a:sym typeface="Montserrat"/>
            </a:endParaRPr>
          </a:p>
          <a:p>
            <a:pPr indent="0" lvl="0" marL="0" rtl="0" algn="ctr">
              <a:spcBef>
                <a:spcPts val="0"/>
              </a:spcBef>
              <a:spcAft>
                <a:spcPts val="0"/>
              </a:spcAft>
              <a:buNone/>
            </a:pPr>
            <a:r>
              <a:t/>
            </a:r>
            <a:endParaRPr sz="1600">
              <a:latin typeface="Montserrat"/>
              <a:ea typeface="Montserrat"/>
              <a:cs typeface="Montserrat"/>
              <a:sym typeface="Montserrat"/>
            </a:endParaRPr>
          </a:p>
        </p:txBody>
      </p:sp>
      <p:pic>
        <p:nvPicPr>
          <p:cNvPr id="673" name="Google Shape;673;p45"/>
          <p:cNvPicPr preferRelativeResize="0"/>
          <p:nvPr/>
        </p:nvPicPr>
        <p:blipFill rotWithShape="1">
          <a:blip r:embed="rId3">
            <a:alphaModFix/>
          </a:blip>
          <a:srcRect b="0" l="0" r="0" t="0"/>
          <a:stretch/>
        </p:blipFill>
        <p:spPr>
          <a:xfrm>
            <a:off x="4732800" y="1558801"/>
            <a:ext cx="3601699" cy="723950"/>
          </a:xfrm>
          <a:prstGeom prst="rect">
            <a:avLst/>
          </a:prstGeom>
          <a:noFill/>
          <a:ln cap="flat" cmpd="sng" w="19050">
            <a:solidFill>
              <a:schemeClr val="lt1"/>
            </a:solidFill>
            <a:prstDash val="solid"/>
            <a:round/>
            <a:headEnd len="sm" w="sm" type="none"/>
            <a:tailEnd len="sm" w="sm" type="none"/>
          </a:ln>
        </p:spPr>
      </p:pic>
      <p:pic>
        <p:nvPicPr>
          <p:cNvPr id="674" name="Google Shape;674;p45"/>
          <p:cNvPicPr preferRelativeResize="0"/>
          <p:nvPr/>
        </p:nvPicPr>
        <p:blipFill>
          <a:blip r:embed="rId4">
            <a:alphaModFix/>
          </a:blip>
          <a:stretch>
            <a:fillRect/>
          </a:stretch>
        </p:blipFill>
        <p:spPr>
          <a:xfrm>
            <a:off x="2683575" y="2472025"/>
            <a:ext cx="5650926" cy="2040600"/>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78" name="Shape 678"/>
        <p:cNvGrpSpPr/>
        <p:nvPr/>
      </p:nvGrpSpPr>
      <p:grpSpPr>
        <a:xfrm>
          <a:off x="0" y="0"/>
          <a:ext cx="0" cy="0"/>
          <a:chOff x="0" y="0"/>
          <a:chExt cx="0" cy="0"/>
        </a:xfrm>
      </p:grpSpPr>
      <p:grpSp>
        <p:nvGrpSpPr>
          <p:cNvPr id="679" name="Google Shape;679;p46"/>
          <p:cNvGrpSpPr/>
          <p:nvPr/>
        </p:nvGrpSpPr>
        <p:grpSpPr>
          <a:xfrm>
            <a:off x="319500" y="0"/>
            <a:ext cx="8505000" cy="981750"/>
            <a:chOff x="319500" y="0"/>
            <a:chExt cx="8505000" cy="981750"/>
          </a:xfrm>
        </p:grpSpPr>
        <p:sp>
          <p:nvSpPr>
            <p:cNvPr id="680" name="Google Shape;680;p46"/>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6"/>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46"/>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(Numerical Var)</a:t>
            </a:r>
            <a:endParaRPr b="0">
              <a:solidFill>
                <a:srgbClr val="2A2929"/>
              </a:solidFill>
            </a:endParaRPr>
          </a:p>
        </p:txBody>
      </p:sp>
      <p:pic>
        <p:nvPicPr>
          <p:cNvPr id="686" name="Google Shape;686;p46"/>
          <p:cNvPicPr preferRelativeResize="0"/>
          <p:nvPr/>
        </p:nvPicPr>
        <p:blipFill>
          <a:blip r:embed="rId3">
            <a:alphaModFix/>
          </a:blip>
          <a:stretch>
            <a:fillRect/>
          </a:stretch>
        </p:blipFill>
        <p:spPr>
          <a:xfrm>
            <a:off x="787450" y="1539825"/>
            <a:ext cx="7565251" cy="2909224"/>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90" name="Shape 690"/>
        <p:cNvGrpSpPr/>
        <p:nvPr/>
      </p:nvGrpSpPr>
      <p:grpSpPr>
        <a:xfrm>
          <a:off x="0" y="0"/>
          <a:ext cx="0" cy="0"/>
          <a:chOff x="0" y="0"/>
          <a:chExt cx="0" cy="0"/>
        </a:xfrm>
      </p:grpSpPr>
      <p:grpSp>
        <p:nvGrpSpPr>
          <p:cNvPr id="691" name="Google Shape;691;p47"/>
          <p:cNvGrpSpPr/>
          <p:nvPr/>
        </p:nvGrpSpPr>
        <p:grpSpPr>
          <a:xfrm>
            <a:off x="319500" y="0"/>
            <a:ext cx="8505000" cy="981750"/>
            <a:chOff x="319500" y="0"/>
            <a:chExt cx="8505000" cy="981750"/>
          </a:xfrm>
        </p:grpSpPr>
        <p:sp>
          <p:nvSpPr>
            <p:cNvPr id="692" name="Google Shape;692;p47"/>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47"/>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(Numerical Var)</a:t>
            </a:r>
            <a:endParaRPr b="0">
              <a:solidFill>
                <a:srgbClr val="2A2929"/>
              </a:solidFill>
            </a:endParaRPr>
          </a:p>
        </p:txBody>
      </p:sp>
      <p:pic>
        <p:nvPicPr>
          <p:cNvPr id="698" name="Google Shape;698;p47"/>
          <p:cNvPicPr preferRelativeResize="0"/>
          <p:nvPr/>
        </p:nvPicPr>
        <p:blipFill>
          <a:blip r:embed="rId3">
            <a:alphaModFix/>
          </a:blip>
          <a:stretch>
            <a:fillRect/>
          </a:stretch>
        </p:blipFill>
        <p:spPr>
          <a:xfrm>
            <a:off x="1753700" y="1600975"/>
            <a:ext cx="1709250" cy="2878900"/>
          </a:xfrm>
          <a:prstGeom prst="rect">
            <a:avLst/>
          </a:prstGeom>
          <a:noFill/>
          <a:ln cap="flat" cmpd="sng" w="19050">
            <a:solidFill>
              <a:schemeClr val="lt1"/>
            </a:solidFill>
            <a:prstDash val="solid"/>
            <a:round/>
            <a:headEnd len="sm" w="sm" type="none"/>
            <a:tailEnd len="sm" w="sm" type="none"/>
          </a:ln>
        </p:spPr>
      </p:pic>
      <p:sp>
        <p:nvSpPr>
          <p:cNvPr id="699" name="Google Shape;699;p47"/>
          <p:cNvSpPr txBox="1"/>
          <p:nvPr>
            <p:ph idx="6" type="subTitle"/>
          </p:nvPr>
        </p:nvSpPr>
        <p:spPr>
          <a:xfrm>
            <a:off x="3914975" y="2325850"/>
            <a:ext cx="3293700" cy="9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rgbClr val="000000"/>
                </a:solidFill>
                <a:latin typeface="Montserrat"/>
                <a:ea typeface="Montserrat"/>
                <a:cs typeface="Montserrat"/>
                <a:sym typeface="Montserrat"/>
              </a:rPr>
              <a:t>                 </a:t>
            </a:r>
            <a:r>
              <a:rPr b="1" i="1" lang="en" sz="1650">
                <a:solidFill>
                  <a:srgbClr val="000000"/>
                </a:solidFill>
                <a:latin typeface="Montserrat"/>
                <a:ea typeface="Montserrat"/>
                <a:cs typeface="Montserrat"/>
                <a:sym typeface="Montserrat"/>
              </a:rPr>
              <a:t>Accuracy</a:t>
            </a:r>
            <a:endParaRPr b="1" i="1" sz="165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b="1" sz="65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1450">
                <a:solidFill>
                  <a:srgbClr val="000000"/>
                </a:solidFill>
                <a:latin typeface="Montserrat SemiBold"/>
                <a:ea typeface="Montserrat SemiBold"/>
                <a:cs typeface="Montserrat SemiBold"/>
                <a:sym typeface="Montserrat SemiBold"/>
              </a:rPr>
              <a:t>=  (Correctly P</a:t>
            </a:r>
            <a:r>
              <a:rPr lang="en" sz="1450">
                <a:solidFill>
                  <a:srgbClr val="000000"/>
                </a:solidFill>
                <a:latin typeface="Montserrat SemiBold"/>
                <a:ea typeface="Montserrat SemiBold"/>
                <a:cs typeface="Montserrat SemiBold"/>
                <a:sym typeface="Montserrat SemiBold"/>
              </a:rPr>
              <a:t>redicted</a:t>
            </a:r>
            <a:r>
              <a:rPr lang="en" sz="1450">
                <a:solidFill>
                  <a:srgbClr val="000000"/>
                </a:solidFill>
                <a:latin typeface="Montserrat SemiBold"/>
                <a:ea typeface="Montserrat SemiBold"/>
                <a:cs typeface="Montserrat SemiBold"/>
                <a:sym typeface="Montserrat SemiBold"/>
              </a:rPr>
              <a:t> Genders)</a:t>
            </a:r>
            <a:endParaRPr sz="1450">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None/>
            </a:pPr>
            <a:br>
              <a:rPr b="1" lang="en" sz="1450">
                <a:solidFill>
                  <a:srgbClr val="000000"/>
                </a:solidFill>
                <a:latin typeface="Montserrat"/>
                <a:ea typeface="Montserrat"/>
                <a:cs typeface="Montserrat"/>
                <a:sym typeface="Montserrat"/>
              </a:rPr>
            </a:br>
            <a:endParaRPr b="1" sz="145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b="1" sz="450">
              <a:solidFill>
                <a:srgbClr val="000000"/>
              </a:solidFill>
              <a:latin typeface="Montserrat"/>
              <a:ea typeface="Montserrat"/>
              <a:cs typeface="Montserrat"/>
              <a:sym typeface="Montserrat"/>
            </a:endParaRPr>
          </a:p>
          <a:p>
            <a:pPr indent="0" lvl="0" marL="0" rtl="0" algn="ctr">
              <a:spcBef>
                <a:spcPts val="0"/>
              </a:spcBef>
              <a:spcAft>
                <a:spcPts val="0"/>
              </a:spcAft>
              <a:buNone/>
            </a:pPr>
            <a:r>
              <a:rPr b="1" lang="en" sz="1450">
                <a:solidFill>
                  <a:srgbClr val="000000"/>
                </a:solidFill>
                <a:latin typeface="Montserrat"/>
                <a:ea typeface="Montserrat"/>
                <a:cs typeface="Montserrat"/>
                <a:sym typeface="Montserrat"/>
              </a:rPr>
              <a:t>= </a:t>
            </a:r>
            <a:r>
              <a:rPr b="1" lang="en" sz="1750">
                <a:solidFill>
                  <a:srgbClr val="000000"/>
                </a:solidFill>
                <a:latin typeface="Montserrat"/>
                <a:ea typeface="Montserrat"/>
                <a:cs typeface="Montserrat"/>
                <a:sym typeface="Montserrat"/>
              </a:rPr>
              <a:t>55.0%</a:t>
            </a:r>
            <a:endParaRPr sz="1800">
              <a:latin typeface="Montserrat"/>
              <a:ea typeface="Montserrat"/>
              <a:cs typeface="Montserrat"/>
              <a:sym typeface="Montserrat"/>
            </a:endParaRPr>
          </a:p>
        </p:txBody>
      </p:sp>
      <p:sp>
        <p:nvSpPr>
          <p:cNvPr id="700" name="Google Shape;700;p47"/>
          <p:cNvSpPr txBox="1"/>
          <p:nvPr>
            <p:ph idx="6" type="subTitle"/>
          </p:nvPr>
        </p:nvSpPr>
        <p:spPr>
          <a:xfrm>
            <a:off x="4743375" y="3013211"/>
            <a:ext cx="1761900" cy="4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rgbClr val="000000"/>
                </a:solidFill>
                <a:latin typeface="Montserrat SemiBold"/>
                <a:ea typeface="Montserrat SemiBold"/>
                <a:cs typeface="Montserrat SemiBold"/>
                <a:sym typeface="Montserrat SemiBold"/>
              </a:rPr>
              <a:t>(Total samples)</a:t>
            </a:r>
            <a:endParaRPr sz="1500">
              <a:latin typeface="Montserrat SemiBold"/>
              <a:ea typeface="Montserrat SemiBold"/>
              <a:cs typeface="Montserrat SemiBold"/>
              <a:sym typeface="Montserrat SemiBold"/>
            </a:endParaRPr>
          </a:p>
        </p:txBody>
      </p:sp>
      <p:cxnSp>
        <p:nvCxnSpPr>
          <p:cNvPr id="701" name="Google Shape;701;p47"/>
          <p:cNvCxnSpPr/>
          <p:nvPr/>
        </p:nvCxnSpPr>
        <p:spPr>
          <a:xfrm>
            <a:off x="4206253" y="3040422"/>
            <a:ext cx="2828100" cy="162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05" name="Shape 705"/>
        <p:cNvGrpSpPr/>
        <p:nvPr/>
      </p:nvGrpSpPr>
      <p:grpSpPr>
        <a:xfrm>
          <a:off x="0" y="0"/>
          <a:ext cx="0" cy="0"/>
          <a:chOff x="0" y="0"/>
          <a:chExt cx="0" cy="0"/>
        </a:xfrm>
      </p:grpSpPr>
      <p:grpSp>
        <p:nvGrpSpPr>
          <p:cNvPr id="706" name="Google Shape;706;p48"/>
          <p:cNvGrpSpPr/>
          <p:nvPr/>
        </p:nvGrpSpPr>
        <p:grpSpPr>
          <a:xfrm>
            <a:off x="319500" y="0"/>
            <a:ext cx="8505000" cy="981750"/>
            <a:chOff x="319500" y="0"/>
            <a:chExt cx="8505000" cy="981750"/>
          </a:xfrm>
        </p:grpSpPr>
        <p:sp>
          <p:nvSpPr>
            <p:cNvPr id="707" name="Google Shape;707;p48"/>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8"/>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8"/>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48"/>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One Hot Encoding of Categorical Var </a:t>
            </a:r>
            <a:r>
              <a:rPr lang="en">
                <a:solidFill>
                  <a:srgbClr val="F1471D"/>
                </a:solidFill>
              </a:rPr>
              <a:t>(Extra Feature)</a:t>
            </a:r>
            <a:endParaRPr b="0">
              <a:solidFill>
                <a:srgbClr val="F1471D"/>
              </a:solidFill>
            </a:endParaRPr>
          </a:p>
        </p:txBody>
      </p:sp>
      <p:pic>
        <p:nvPicPr>
          <p:cNvPr id="713" name="Google Shape;713;p48"/>
          <p:cNvPicPr preferRelativeResize="0"/>
          <p:nvPr/>
        </p:nvPicPr>
        <p:blipFill rotWithShape="1">
          <a:blip r:embed="rId3">
            <a:alphaModFix/>
          </a:blip>
          <a:srcRect b="1482" l="0" r="586" t="3478"/>
          <a:stretch/>
        </p:blipFill>
        <p:spPr>
          <a:xfrm>
            <a:off x="500547" y="2811775"/>
            <a:ext cx="3996749" cy="1646526"/>
          </a:xfrm>
          <a:prstGeom prst="rect">
            <a:avLst/>
          </a:prstGeom>
          <a:noFill/>
          <a:ln cap="flat" cmpd="sng" w="19050">
            <a:solidFill>
              <a:schemeClr val="lt1"/>
            </a:solidFill>
            <a:prstDash val="solid"/>
            <a:round/>
            <a:headEnd len="sm" w="sm" type="none"/>
            <a:tailEnd len="sm" w="sm" type="none"/>
          </a:ln>
        </p:spPr>
      </p:pic>
      <p:sp>
        <p:nvSpPr>
          <p:cNvPr id="714" name="Google Shape;714;p48"/>
          <p:cNvSpPr txBox="1"/>
          <p:nvPr/>
        </p:nvSpPr>
        <p:spPr>
          <a:xfrm>
            <a:off x="500547" y="1789825"/>
            <a:ext cx="3868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latin typeface="Montserrat SemiBold"/>
                <a:ea typeface="Montserrat SemiBold"/>
                <a:cs typeface="Montserrat SemiBold"/>
                <a:sym typeface="Montserrat SemiBold"/>
              </a:rPr>
              <a:t>Converting </a:t>
            </a:r>
            <a:r>
              <a:rPr lang="en" sz="1350">
                <a:solidFill>
                  <a:srgbClr val="F1471D"/>
                </a:solidFill>
                <a:latin typeface="Montserrat SemiBold"/>
                <a:ea typeface="Montserrat SemiBold"/>
                <a:cs typeface="Montserrat SemiBold"/>
                <a:sym typeface="Montserrat SemiBold"/>
              </a:rPr>
              <a:t>non-ordinal (nominal) </a:t>
            </a:r>
            <a:r>
              <a:rPr lang="en" sz="1350">
                <a:latin typeface="Montserrat SemiBold"/>
                <a:ea typeface="Montserrat SemiBold"/>
                <a:cs typeface="Montserrat SemiBold"/>
                <a:sym typeface="Montserrat SemiBold"/>
              </a:rPr>
              <a:t>categorical variables to numerical so that we can use it in our machine learning</a:t>
            </a:r>
            <a:endParaRPr sz="1350">
              <a:latin typeface="Montserrat SemiBold"/>
              <a:ea typeface="Montserrat SemiBold"/>
              <a:cs typeface="Montserrat SemiBold"/>
              <a:sym typeface="Montserrat SemiBold"/>
            </a:endParaRPr>
          </a:p>
        </p:txBody>
      </p:sp>
      <p:pic>
        <p:nvPicPr>
          <p:cNvPr id="715" name="Google Shape;715;p48"/>
          <p:cNvPicPr preferRelativeResize="0"/>
          <p:nvPr/>
        </p:nvPicPr>
        <p:blipFill>
          <a:blip r:embed="rId4">
            <a:alphaModFix/>
          </a:blip>
          <a:stretch>
            <a:fillRect/>
          </a:stretch>
        </p:blipFill>
        <p:spPr>
          <a:xfrm>
            <a:off x="4747896" y="1159425"/>
            <a:ext cx="3868799" cy="3277220"/>
          </a:xfrm>
          <a:prstGeom prst="rect">
            <a:avLst/>
          </a:prstGeom>
          <a:noFill/>
          <a:ln cap="flat" cmpd="sng" w="19050">
            <a:solidFill>
              <a:schemeClr val="lt1"/>
            </a:solidFill>
            <a:prstDash val="solid"/>
            <a:round/>
            <a:headEnd len="sm" w="sm" type="none"/>
            <a:tailEnd len="sm" w="sm" type="none"/>
          </a:ln>
        </p:spPr>
      </p:pic>
      <p:sp>
        <p:nvSpPr>
          <p:cNvPr id="716" name="Google Shape;716;p48"/>
          <p:cNvSpPr/>
          <p:nvPr/>
        </p:nvSpPr>
        <p:spPr>
          <a:xfrm>
            <a:off x="6733225" y="3279425"/>
            <a:ext cx="2151300" cy="981900"/>
          </a:xfrm>
          <a:prstGeom prst="roundRect">
            <a:avLst>
              <a:gd fmla="val 16667" name="adj"/>
            </a:avLst>
          </a:pr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txBox="1"/>
          <p:nvPr/>
        </p:nvSpPr>
        <p:spPr>
          <a:xfrm>
            <a:off x="6801025" y="3293225"/>
            <a:ext cx="2151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chemeClr val="accent3"/>
                </a:solidFill>
                <a:latin typeface="Montserrat SemiBold"/>
                <a:ea typeface="Montserrat SemiBold"/>
                <a:cs typeface="Montserrat SemiBold"/>
                <a:sym typeface="Montserrat SemiBold"/>
              </a:rPr>
              <a:t>Logistic Regression</a:t>
            </a:r>
            <a:r>
              <a:rPr lang="en" sz="1250">
                <a:latin typeface="Montserrat SemiBold"/>
                <a:ea typeface="Montserrat SemiBold"/>
                <a:cs typeface="Montserrat SemiBold"/>
                <a:sym typeface="Montserrat SemiBold"/>
              </a:rPr>
              <a:t> using non-ordinal categorical variables</a:t>
            </a:r>
            <a:endParaRPr sz="1250">
              <a:latin typeface="Montserrat SemiBold"/>
              <a:ea typeface="Montserrat SemiBold"/>
              <a:cs typeface="Montserrat SemiBold"/>
              <a:sym typeface="Montserrat SemiBold"/>
            </a:endParaRPr>
          </a:p>
          <a:p>
            <a:pPr indent="0" lvl="0" marL="0" rtl="0" algn="l">
              <a:spcBef>
                <a:spcPts val="0"/>
              </a:spcBef>
              <a:spcAft>
                <a:spcPts val="0"/>
              </a:spcAft>
              <a:buNone/>
            </a:pPr>
            <a:r>
              <a:rPr lang="en" sz="1250">
                <a:solidFill>
                  <a:srgbClr val="2A2929"/>
                </a:solidFill>
                <a:latin typeface="Montserrat SemiBold"/>
                <a:ea typeface="Montserrat SemiBold"/>
                <a:cs typeface="Montserrat SemiBold"/>
                <a:sym typeface="Montserrat SemiBold"/>
              </a:rPr>
              <a:t>Accuracy =</a:t>
            </a:r>
            <a:r>
              <a:rPr lang="en" sz="1250">
                <a:solidFill>
                  <a:schemeClr val="accent3"/>
                </a:solidFill>
                <a:latin typeface="Montserrat SemiBold"/>
                <a:ea typeface="Montserrat SemiBold"/>
                <a:cs typeface="Montserrat SemiBold"/>
                <a:sym typeface="Montserrat SemiBold"/>
              </a:rPr>
              <a:t> 38.50%</a:t>
            </a:r>
            <a:endParaRPr sz="1250">
              <a:solidFill>
                <a:schemeClr val="accent3"/>
              </a:solidFill>
              <a:latin typeface="Montserrat SemiBold"/>
              <a:ea typeface="Montserrat SemiBold"/>
              <a:cs typeface="Montserrat SemiBold"/>
              <a:sym typeface="Montserrat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21" name="Shape 721"/>
        <p:cNvGrpSpPr/>
        <p:nvPr/>
      </p:nvGrpSpPr>
      <p:grpSpPr>
        <a:xfrm>
          <a:off x="0" y="0"/>
          <a:ext cx="0" cy="0"/>
          <a:chOff x="0" y="0"/>
          <a:chExt cx="0" cy="0"/>
        </a:xfrm>
      </p:grpSpPr>
      <p:grpSp>
        <p:nvGrpSpPr>
          <p:cNvPr id="722" name="Google Shape;722;p49"/>
          <p:cNvGrpSpPr/>
          <p:nvPr/>
        </p:nvGrpSpPr>
        <p:grpSpPr>
          <a:xfrm>
            <a:off x="319500" y="0"/>
            <a:ext cx="8505000" cy="981750"/>
            <a:chOff x="319500" y="0"/>
            <a:chExt cx="8505000" cy="981750"/>
          </a:xfrm>
        </p:grpSpPr>
        <p:sp>
          <p:nvSpPr>
            <p:cNvPr id="723" name="Google Shape;723;p49"/>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9"/>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9"/>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49"/>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 &amp; Cat)</a:t>
            </a:r>
            <a:endParaRPr b="0">
              <a:solidFill>
                <a:srgbClr val="2A2929"/>
              </a:solidFill>
            </a:endParaRPr>
          </a:p>
        </p:txBody>
      </p:sp>
      <p:sp>
        <p:nvSpPr>
          <p:cNvPr id="729" name="Google Shape;729;p49"/>
          <p:cNvSpPr txBox="1"/>
          <p:nvPr>
            <p:ph idx="6" type="subTitle"/>
          </p:nvPr>
        </p:nvSpPr>
        <p:spPr>
          <a:xfrm>
            <a:off x="620475" y="1489275"/>
            <a:ext cx="4792500" cy="317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50">
                <a:solidFill>
                  <a:srgbClr val="000000"/>
                </a:solidFill>
                <a:latin typeface="Montserrat Medium"/>
                <a:ea typeface="Montserrat Medium"/>
                <a:cs typeface="Montserrat Medium"/>
                <a:sym typeface="Montserrat Medium"/>
              </a:rPr>
              <a:t>Response Variable :</a:t>
            </a:r>
            <a:r>
              <a:rPr lang="en" sz="1450">
                <a:solidFill>
                  <a:srgbClr val="000000"/>
                </a:solidFill>
                <a:latin typeface="Montserrat"/>
                <a:ea typeface="Montserrat"/>
                <a:cs typeface="Montserrat"/>
                <a:sym typeface="Montserrat"/>
              </a:rPr>
              <a:t> </a:t>
            </a:r>
            <a:endParaRPr sz="1450">
              <a:solidFill>
                <a:srgbClr val="000000"/>
              </a:solidFill>
              <a:latin typeface="Montserrat"/>
              <a:ea typeface="Montserrat"/>
              <a:cs typeface="Montserrat"/>
              <a:sym typeface="Montserrat"/>
            </a:endParaRPr>
          </a:p>
          <a:p>
            <a:pPr indent="-314325" lvl="0" marL="457200" rtl="0" algn="l">
              <a:lnSpc>
                <a:spcPct val="115000"/>
              </a:lnSpc>
              <a:spcBef>
                <a:spcPts val="0"/>
              </a:spcBef>
              <a:spcAft>
                <a:spcPts val="0"/>
              </a:spcAft>
              <a:buClr>
                <a:srgbClr val="000000"/>
              </a:buClr>
              <a:buSzPts val="1350"/>
              <a:buFont typeface="Montserrat"/>
              <a:buChar char="●"/>
            </a:pPr>
            <a:r>
              <a:rPr b="1" lang="en" sz="1350">
                <a:solidFill>
                  <a:srgbClr val="000000"/>
                </a:solidFill>
                <a:latin typeface="Montserrat"/>
                <a:ea typeface="Montserrat"/>
                <a:cs typeface="Montserrat"/>
                <a:sym typeface="Montserrat"/>
              </a:rPr>
              <a:t>Gender</a:t>
            </a:r>
            <a:endParaRPr b="1" sz="135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55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450">
                <a:solidFill>
                  <a:srgbClr val="000000"/>
                </a:solidFill>
                <a:latin typeface="Montserrat Medium"/>
                <a:ea typeface="Montserrat Medium"/>
                <a:cs typeface="Montserrat Medium"/>
                <a:sym typeface="Montserrat Medium"/>
              </a:rPr>
              <a:t>Predictor Features : </a:t>
            </a:r>
            <a:endParaRPr sz="1450">
              <a:solidFill>
                <a:srgbClr val="000000"/>
              </a:solidFill>
              <a:latin typeface="Montserrat Medium"/>
              <a:ea typeface="Montserrat Medium"/>
              <a:cs typeface="Montserrat Medium"/>
              <a:sym typeface="Montserrat Medium"/>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Unit price</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Quantity</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Time </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Total</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Rating</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Day</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Payment</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Product Line</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City </a:t>
            </a:r>
            <a:endParaRPr b="1" sz="1250">
              <a:solidFill>
                <a:srgbClr val="000000"/>
              </a:solidFill>
              <a:latin typeface="Montserrat"/>
              <a:ea typeface="Montserrat"/>
              <a:cs typeface="Montserrat"/>
              <a:sym typeface="Montserrat"/>
            </a:endParaRPr>
          </a:p>
          <a:p>
            <a:pPr indent="-314325" lvl="0" marL="457200" rtl="0" algn="l">
              <a:lnSpc>
                <a:spcPct val="115000"/>
              </a:lnSpc>
              <a:spcBef>
                <a:spcPts val="0"/>
              </a:spcBef>
              <a:spcAft>
                <a:spcPts val="0"/>
              </a:spcAft>
              <a:buClr>
                <a:srgbClr val="000000"/>
              </a:buClr>
              <a:buSzPts val="1350"/>
              <a:buFont typeface="Montserrat"/>
              <a:buAutoNum type="arabicPeriod"/>
            </a:pPr>
            <a:r>
              <a:rPr b="1" lang="en" sz="1250">
                <a:solidFill>
                  <a:srgbClr val="000000"/>
                </a:solidFill>
                <a:latin typeface="Montserrat"/>
                <a:ea typeface="Montserrat"/>
                <a:cs typeface="Montserrat"/>
                <a:sym typeface="Montserrat"/>
              </a:rPr>
              <a:t>Customer Type</a:t>
            </a:r>
            <a:r>
              <a:rPr b="1" lang="en" sz="1350">
                <a:solidFill>
                  <a:srgbClr val="000000"/>
                </a:solidFill>
                <a:latin typeface="Montserrat"/>
                <a:ea typeface="Montserrat"/>
                <a:cs typeface="Montserrat"/>
                <a:sym typeface="Montserrat"/>
              </a:rPr>
              <a:t> </a:t>
            </a:r>
            <a:endParaRPr b="1" sz="135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b="1" sz="1150">
              <a:solidFill>
                <a:srgbClr val="000000"/>
              </a:solidFill>
              <a:latin typeface="Montserrat"/>
              <a:ea typeface="Montserrat"/>
              <a:cs typeface="Montserrat"/>
              <a:sym typeface="Montserrat"/>
            </a:endParaRPr>
          </a:p>
          <a:p>
            <a:pPr indent="0" lvl="0" marL="0" rtl="0" algn="ctr">
              <a:spcBef>
                <a:spcPts val="0"/>
              </a:spcBef>
              <a:spcAft>
                <a:spcPts val="0"/>
              </a:spcAft>
              <a:buNone/>
            </a:pPr>
            <a:r>
              <a:t/>
            </a:r>
            <a:endParaRPr b="1">
              <a:latin typeface="Montserrat"/>
              <a:ea typeface="Montserrat"/>
              <a:cs typeface="Montserrat"/>
              <a:sym typeface="Montserrat"/>
            </a:endParaRPr>
          </a:p>
        </p:txBody>
      </p:sp>
      <p:pic>
        <p:nvPicPr>
          <p:cNvPr id="730" name="Google Shape;730;p49"/>
          <p:cNvPicPr preferRelativeResize="0"/>
          <p:nvPr/>
        </p:nvPicPr>
        <p:blipFill>
          <a:blip r:embed="rId3">
            <a:alphaModFix/>
          </a:blip>
          <a:stretch>
            <a:fillRect/>
          </a:stretch>
        </p:blipFill>
        <p:spPr>
          <a:xfrm>
            <a:off x="5090575" y="1593850"/>
            <a:ext cx="3453950" cy="728075"/>
          </a:xfrm>
          <a:prstGeom prst="rect">
            <a:avLst/>
          </a:prstGeom>
          <a:noFill/>
          <a:ln cap="flat" cmpd="sng" w="19050">
            <a:solidFill>
              <a:schemeClr val="lt1"/>
            </a:solidFill>
            <a:prstDash val="solid"/>
            <a:round/>
            <a:headEnd len="sm" w="sm" type="none"/>
            <a:tailEnd len="sm" w="sm" type="none"/>
          </a:ln>
        </p:spPr>
      </p:pic>
      <p:pic>
        <p:nvPicPr>
          <p:cNvPr id="731" name="Google Shape;731;p49"/>
          <p:cNvPicPr preferRelativeResize="0"/>
          <p:nvPr/>
        </p:nvPicPr>
        <p:blipFill>
          <a:blip r:embed="rId4">
            <a:alphaModFix/>
          </a:blip>
          <a:stretch>
            <a:fillRect/>
          </a:stretch>
        </p:blipFill>
        <p:spPr>
          <a:xfrm>
            <a:off x="3137463" y="2498400"/>
            <a:ext cx="5407074" cy="2024276"/>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35" name="Shape 735"/>
        <p:cNvGrpSpPr/>
        <p:nvPr/>
      </p:nvGrpSpPr>
      <p:grpSpPr>
        <a:xfrm>
          <a:off x="0" y="0"/>
          <a:ext cx="0" cy="0"/>
          <a:chOff x="0" y="0"/>
          <a:chExt cx="0" cy="0"/>
        </a:xfrm>
      </p:grpSpPr>
      <p:grpSp>
        <p:nvGrpSpPr>
          <p:cNvPr id="736" name="Google Shape;736;p50"/>
          <p:cNvGrpSpPr/>
          <p:nvPr/>
        </p:nvGrpSpPr>
        <p:grpSpPr>
          <a:xfrm>
            <a:off x="319500" y="0"/>
            <a:ext cx="8505000" cy="981750"/>
            <a:chOff x="319500" y="0"/>
            <a:chExt cx="8505000" cy="981750"/>
          </a:xfrm>
        </p:grpSpPr>
        <p:sp>
          <p:nvSpPr>
            <p:cNvPr id="737" name="Google Shape;737;p50"/>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50"/>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 &amp; Cat)</a:t>
            </a:r>
            <a:endParaRPr b="0">
              <a:solidFill>
                <a:srgbClr val="2A2929"/>
              </a:solidFill>
            </a:endParaRPr>
          </a:p>
        </p:txBody>
      </p:sp>
      <p:pic>
        <p:nvPicPr>
          <p:cNvPr id="743" name="Google Shape;743;p50"/>
          <p:cNvPicPr preferRelativeResize="0"/>
          <p:nvPr/>
        </p:nvPicPr>
        <p:blipFill>
          <a:blip r:embed="rId3">
            <a:alphaModFix/>
          </a:blip>
          <a:stretch>
            <a:fillRect/>
          </a:stretch>
        </p:blipFill>
        <p:spPr>
          <a:xfrm>
            <a:off x="4729871" y="2530875"/>
            <a:ext cx="3964692" cy="835750"/>
          </a:xfrm>
          <a:prstGeom prst="rect">
            <a:avLst/>
          </a:prstGeom>
          <a:noFill/>
          <a:ln cap="flat" cmpd="sng" w="19050">
            <a:solidFill>
              <a:schemeClr val="lt1"/>
            </a:solidFill>
            <a:prstDash val="solid"/>
            <a:round/>
            <a:headEnd len="sm" w="sm" type="none"/>
            <a:tailEnd len="sm" w="sm" type="none"/>
          </a:ln>
        </p:spPr>
      </p:pic>
      <p:pic>
        <p:nvPicPr>
          <p:cNvPr id="744" name="Google Shape;744;p50"/>
          <p:cNvPicPr preferRelativeResize="0"/>
          <p:nvPr/>
        </p:nvPicPr>
        <p:blipFill rotWithShape="1">
          <a:blip r:embed="rId4">
            <a:alphaModFix/>
          </a:blip>
          <a:srcRect b="0" l="0" r="0" t="0"/>
          <a:stretch/>
        </p:blipFill>
        <p:spPr>
          <a:xfrm>
            <a:off x="449437" y="2534023"/>
            <a:ext cx="4126476" cy="829456"/>
          </a:xfrm>
          <a:prstGeom prst="rect">
            <a:avLst/>
          </a:prstGeom>
          <a:noFill/>
          <a:ln cap="flat" cmpd="sng" w="19050">
            <a:solidFill>
              <a:schemeClr val="lt1"/>
            </a:solidFill>
            <a:prstDash val="solid"/>
            <a:round/>
            <a:headEnd len="sm" w="sm" type="none"/>
            <a:tailEnd len="sm" w="sm" type="none"/>
          </a:ln>
        </p:spPr>
      </p:pic>
      <p:sp>
        <p:nvSpPr>
          <p:cNvPr id="745" name="Google Shape;745;p50"/>
          <p:cNvSpPr txBox="1"/>
          <p:nvPr/>
        </p:nvSpPr>
        <p:spPr>
          <a:xfrm>
            <a:off x="449425" y="2073950"/>
            <a:ext cx="3823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Montserrat"/>
                <a:ea typeface="Montserrat"/>
                <a:cs typeface="Montserrat"/>
                <a:sym typeface="Montserrat"/>
              </a:rPr>
              <a:t>Numerical Tree</a:t>
            </a:r>
            <a:endParaRPr b="1" sz="1500">
              <a:latin typeface="Montserrat"/>
              <a:ea typeface="Montserrat"/>
              <a:cs typeface="Montserrat"/>
              <a:sym typeface="Montserrat"/>
            </a:endParaRPr>
          </a:p>
        </p:txBody>
      </p:sp>
      <p:sp>
        <p:nvSpPr>
          <p:cNvPr id="746" name="Google Shape;746;p50"/>
          <p:cNvSpPr txBox="1"/>
          <p:nvPr/>
        </p:nvSpPr>
        <p:spPr>
          <a:xfrm>
            <a:off x="4729875" y="2073950"/>
            <a:ext cx="354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Montserrat"/>
                <a:ea typeface="Montserrat"/>
                <a:cs typeface="Montserrat"/>
                <a:sym typeface="Montserrat"/>
              </a:rPr>
              <a:t>Numerical &amp; Categorical Tree</a:t>
            </a:r>
            <a:endParaRPr b="1" sz="1500">
              <a:latin typeface="Montserrat"/>
              <a:ea typeface="Montserrat"/>
              <a:cs typeface="Montserrat"/>
              <a:sym typeface="Montserrat"/>
            </a:endParaRPr>
          </a:p>
        </p:txBody>
      </p:sp>
      <p:sp>
        <p:nvSpPr>
          <p:cNvPr id="747" name="Google Shape;747;p50"/>
          <p:cNvSpPr txBox="1"/>
          <p:nvPr/>
        </p:nvSpPr>
        <p:spPr>
          <a:xfrm>
            <a:off x="3202425" y="3569250"/>
            <a:ext cx="231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3"/>
                </a:solidFill>
                <a:latin typeface="Montserrat"/>
                <a:ea typeface="Montserrat"/>
                <a:cs typeface="Montserrat"/>
                <a:sym typeface="Montserrat"/>
              </a:rPr>
              <a:t>Similar! Why?</a:t>
            </a:r>
            <a:endParaRPr b="1" sz="2000">
              <a:solidFill>
                <a:schemeClr val="accent3"/>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51" name="Shape 751"/>
        <p:cNvGrpSpPr/>
        <p:nvPr/>
      </p:nvGrpSpPr>
      <p:grpSpPr>
        <a:xfrm>
          <a:off x="0" y="0"/>
          <a:ext cx="0" cy="0"/>
          <a:chOff x="0" y="0"/>
          <a:chExt cx="0" cy="0"/>
        </a:xfrm>
      </p:grpSpPr>
      <p:grpSp>
        <p:nvGrpSpPr>
          <p:cNvPr id="752" name="Google Shape;752;p51"/>
          <p:cNvGrpSpPr/>
          <p:nvPr/>
        </p:nvGrpSpPr>
        <p:grpSpPr>
          <a:xfrm>
            <a:off x="319500" y="0"/>
            <a:ext cx="8505000" cy="981750"/>
            <a:chOff x="319500" y="0"/>
            <a:chExt cx="8505000" cy="981750"/>
          </a:xfrm>
        </p:grpSpPr>
        <p:sp>
          <p:nvSpPr>
            <p:cNvPr id="753" name="Google Shape;753;p51"/>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51"/>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 &amp; Cat)</a:t>
            </a:r>
            <a:endParaRPr b="0">
              <a:solidFill>
                <a:srgbClr val="2A2929"/>
              </a:solidFill>
            </a:endParaRPr>
          </a:p>
        </p:txBody>
      </p:sp>
      <p:sp>
        <p:nvSpPr>
          <p:cNvPr id="759" name="Google Shape;759;p51"/>
          <p:cNvSpPr txBox="1"/>
          <p:nvPr/>
        </p:nvSpPr>
        <p:spPr>
          <a:xfrm>
            <a:off x="692125" y="1363325"/>
            <a:ext cx="78057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latin typeface="Montserrat"/>
                <a:ea typeface="Montserrat"/>
                <a:cs typeface="Montserrat"/>
                <a:sym typeface="Montserrat"/>
              </a:rPr>
              <a:t>Numerical variables</a:t>
            </a:r>
            <a:r>
              <a:rPr lang="en" sz="1300">
                <a:latin typeface="Montserrat Medium"/>
                <a:ea typeface="Montserrat Medium"/>
                <a:cs typeface="Montserrat Medium"/>
                <a:sym typeface="Montserrat Medium"/>
              </a:rPr>
              <a:t> are still seen to </a:t>
            </a:r>
            <a:r>
              <a:rPr b="1" lang="en" sz="1300">
                <a:latin typeface="Montserrat"/>
                <a:ea typeface="Montserrat"/>
                <a:cs typeface="Montserrat"/>
                <a:sym typeface="Montserrat"/>
              </a:rPr>
              <a:t>dominate </a:t>
            </a:r>
            <a:r>
              <a:rPr lang="en" sz="1300">
                <a:latin typeface="Montserrat Medium"/>
                <a:ea typeface="Montserrat Medium"/>
                <a:cs typeface="Montserrat Medium"/>
                <a:sym typeface="Montserrat Medium"/>
              </a:rPr>
              <a:t>the </a:t>
            </a:r>
            <a:r>
              <a:rPr b="1" lang="en" sz="1300">
                <a:latin typeface="Montserrat"/>
                <a:ea typeface="Montserrat"/>
                <a:cs typeface="Montserrat"/>
                <a:sym typeface="Montserrat"/>
              </a:rPr>
              <a:t>upper nodes</a:t>
            </a:r>
            <a:r>
              <a:rPr lang="en" sz="1300">
                <a:latin typeface="Montserrat Medium"/>
                <a:ea typeface="Montserrat Medium"/>
                <a:cs typeface="Montserrat Medium"/>
                <a:sym typeface="Montserrat Medium"/>
              </a:rPr>
              <a:t>:</a:t>
            </a:r>
            <a:endParaRPr sz="1300">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300">
                <a:latin typeface="Montserrat Medium"/>
                <a:ea typeface="Montserrat Medium"/>
                <a:cs typeface="Montserrat Medium"/>
                <a:sym typeface="Montserrat Medium"/>
              </a:rPr>
              <a:t> Numerical variables have</a:t>
            </a:r>
            <a:r>
              <a:rPr b="1" lang="en" sz="1300">
                <a:latin typeface="Montserrat"/>
                <a:ea typeface="Montserrat"/>
                <a:cs typeface="Montserrat"/>
                <a:sym typeface="Montserrat"/>
              </a:rPr>
              <a:t> stronger correlation</a:t>
            </a:r>
            <a:r>
              <a:rPr lang="en" sz="1300">
                <a:latin typeface="Montserrat Medium"/>
                <a:ea typeface="Montserrat Medium"/>
                <a:cs typeface="Montserrat Medium"/>
                <a:sym typeface="Montserrat Medium"/>
              </a:rPr>
              <a:t> compared to categorical variables</a:t>
            </a:r>
            <a:endParaRPr sz="1300">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300">
                <a:latin typeface="Montserrat Medium"/>
                <a:ea typeface="Montserrat Medium"/>
                <a:cs typeface="Montserrat Medium"/>
                <a:sym typeface="Montserrat Medium"/>
              </a:rPr>
              <a:t>This explains the </a:t>
            </a:r>
            <a:r>
              <a:rPr b="1" lang="en" sz="1300">
                <a:latin typeface="Montserrat"/>
                <a:ea typeface="Montserrat"/>
                <a:cs typeface="Montserrat"/>
                <a:sym typeface="Montserrat"/>
              </a:rPr>
              <a:t>similar accuracy</a:t>
            </a:r>
            <a:r>
              <a:rPr lang="en" sz="1300">
                <a:latin typeface="Montserrat Medium"/>
                <a:ea typeface="Montserrat Medium"/>
                <a:cs typeface="Montserrat Medium"/>
                <a:sym typeface="Montserrat Medium"/>
              </a:rPr>
              <a:t> achieved by both trees</a:t>
            </a:r>
            <a:endParaRPr sz="1300">
              <a:latin typeface="Montserrat Medium"/>
              <a:ea typeface="Montserrat Medium"/>
              <a:cs typeface="Montserrat Medium"/>
              <a:sym typeface="Montserrat Medium"/>
            </a:endParaRPr>
          </a:p>
        </p:txBody>
      </p:sp>
      <p:pic>
        <p:nvPicPr>
          <p:cNvPr id="760" name="Google Shape;760;p51"/>
          <p:cNvPicPr preferRelativeResize="0"/>
          <p:nvPr/>
        </p:nvPicPr>
        <p:blipFill>
          <a:blip r:embed="rId3">
            <a:alphaModFix/>
          </a:blip>
          <a:stretch>
            <a:fillRect/>
          </a:stretch>
        </p:blipFill>
        <p:spPr>
          <a:xfrm>
            <a:off x="999200" y="2210774"/>
            <a:ext cx="7177574" cy="2271026"/>
          </a:xfrm>
          <a:prstGeom prst="rect">
            <a:avLst/>
          </a:prstGeom>
          <a:noFill/>
          <a:ln cap="flat" cmpd="sng" w="19050">
            <a:solidFill>
              <a:schemeClr val="lt1"/>
            </a:solidFill>
            <a:prstDash val="solid"/>
            <a:round/>
            <a:headEnd len="sm" w="sm" type="none"/>
            <a:tailEnd len="sm" w="sm" type="none"/>
          </a:ln>
        </p:spPr>
      </p:pic>
      <p:cxnSp>
        <p:nvCxnSpPr>
          <p:cNvPr id="761" name="Google Shape;761;p51"/>
          <p:cNvCxnSpPr/>
          <p:nvPr/>
        </p:nvCxnSpPr>
        <p:spPr>
          <a:xfrm flipH="1" rot="10800000">
            <a:off x="4540028" y="2315680"/>
            <a:ext cx="416700" cy="51300"/>
          </a:xfrm>
          <a:prstGeom prst="straightConnector1">
            <a:avLst/>
          </a:prstGeom>
          <a:noFill/>
          <a:ln cap="flat" cmpd="sng" w="9525">
            <a:solidFill>
              <a:schemeClr val="accent3"/>
            </a:solidFill>
            <a:prstDash val="solid"/>
            <a:round/>
            <a:headEnd len="med" w="med" type="none"/>
            <a:tailEnd len="med" w="med" type="triangle"/>
          </a:ln>
        </p:spPr>
      </p:cxnSp>
      <p:cxnSp>
        <p:nvCxnSpPr>
          <p:cNvPr id="762" name="Google Shape;762;p51"/>
          <p:cNvCxnSpPr/>
          <p:nvPr/>
        </p:nvCxnSpPr>
        <p:spPr>
          <a:xfrm rot="10800000">
            <a:off x="2178128" y="2564225"/>
            <a:ext cx="226500" cy="124200"/>
          </a:xfrm>
          <a:prstGeom prst="straightConnector1">
            <a:avLst/>
          </a:prstGeom>
          <a:noFill/>
          <a:ln cap="flat" cmpd="sng" w="9525">
            <a:solidFill>
              <a:schemeClr val="accent3"/>
            </a:solidFill>
            <a:prstDash val="solid"/>
            <a:round/>
            <a:headEnd len="med" w="med" type="none"/>
            <a:tailEnd len="med" w="med" type="triangle"/>
          </a:ln>
        </p:spPr>
      </p:cxnSp>
      <p:cxnSp>
        <p:nvCxnSpPr>
          <p:cNvPr id="763" name="Google Shape;763;p51"/>
          <p:cNvCxnSpPr/>
          <p:nvPr/>
        </p:nvCxnSpPr>
        <p:spPr>
          <a:xfrm flipH="1" rot="10800000">
            <a:off x="6593011" y="2473748"/>
            <a:ext cx="255900" cy="167700"/>
          </a:xfrm>
          <a:prstGeom prst="straightConnector1">
            <a:avLst/>
          </a:prstGeom>
          <a:noFill/>
          <a:ln cap="flat" cmpd="sng" w="9525">
            <a:solidFill>
              <a:schemeClr val="accent3"/>
            </a:solidFill>
            <a:prstDash val="solid"/>
            <a:round/>
            <a:headEnd len="med" w="med" type="none"/>
            <a:tailEnd len="med" w="med" type="triangle"/>
          </a:ln>
        </p:spPr>
      </p:cxnSp>
      <p:cxnSp>
        <p:nvCxnSpPr>
          <p:cNvPr id="764" name="Google Shape;764;p51"/>
          <p:cNvCxnSpPr/>
          <p:nvPr/>
        </p:nvCxnSpPr>
        <p:spPr>
          <a:xfrm rot="10800000">
            <a:off x="1610522" y="2896093"/>
            <a:ext cx="153300" cy="204600"/>
          </a:xfrm>
          <a:prstGeom prst="straightConnector1">
            <a:avLst/>
          </a:prstGeom>
          <a:noFill/>
          <a:ln cap="flat" cmpd="sng" w="9525">
            <a:solidFill>
              <a:srgbClr val="6AA84F"/>
            </a:solidFill>
            <a:prstDash val="solid"/>
            <a:round/>
            <a:headEnd len="med" w="med" type="none"/>
            <a:tailEnd len="med" w="med" type="triangle"/>
          </a:ln>
        </p:spPr>
      </p:cxnSp>
      <p:cxnSp>
        <p:nvCxnSpPr>
          <p:cNvPr id="765" name="Google Shape;765;p51"/>
          <p:cNvCxnSpPr/>
          <p:nvPr/>
        </p:nvCxnSpPr>
        <p:spPr>
          <a:xfrm flipH="1" rot="10800000">
            <a:off x="3203014" y="2944053"/>
            <a:ext cx="248700" cy="138900"/>
          </a:xfrm>
          <a:prstGeom prst="straightConnector1">
            <a:avLst/>
          </a:prstGeom>
          <a:noFill/>
          <a:ln cap="flat" cmpd="sng" w="9525">
            <a:solidFill>
              <a:srgbClr val="6AA84F"/>
            </a:solidFill>
            <a:prstDash val="solid"/>
            <a:round/>
            <a:headEnd len="med" w="med" type="none"/>
            <a:tailEnd len="med" w="med" type="triangle"/>
          </a:ln>
        </p:spPr>
      </p:cxnSp>
      <p:cxnSp>
        <p:nvCxnSpPr>
          <p:cNvPr id="766" name="Google Shape;766;p51"/>
          <p:cNvCxnSpPr/>
          <p:nvPr/>
        </p:nvCxnSpPr>
        <p:spPr>
          <a:xfrm flipH="1" rot="10800000">
            <a:off x="5756963" y="3110096"/>
            <a:ext cx="372600" cy="65700"/>
          </a:xfrm>
          <a:prstGeom prst="straightConnector1">
            <a:avLst/>
          </a:prstGeom>
          <a:noFill/>
          <a:ln cap="flat" cmpd="sng" w="9525">
            <a:solidFill>
              <a:schemeClr val="accent3"/>
            </a:solidFill>
            <a:prstDash val="solid"/>
            <a:round/>
            <a:headEnd len="med" w="med" type="none"/>
            <a:tailEnd len="med" w="med" type="triangle"/>
          </a:ln>
        </p:spPr>
      </p:cxnSp>
      <p:cxnSp>
        <p:nvCxnSpPr>
          <p:cNvPr id="767" name="Google Shape;767;p51"/>
          <p:cNvCxnSpPr/>
          <p:nvPr/>
        </p:nvCxnSpPr>
        <p:spPr>
          <a:xfrm flipH="1" rot="10800000">
            <a:off x="7253618" y="2834322"/>
            <a:ext cx="204600" cy="212100"/>
          </a:xfrm>
          <a:prstGeom prst="straightConnector1">
            <a:avLst/>
          </a:prstGeom>
          <a:noFill/>
          <a:ln cap="flat" cmpd="sng" w="9525">
            <a:solidFill>
              <a:schemeClr val="accent3"/>
            </a:solidFill>
            <a:prstDash val="solid"/>
            <a:round/>
            <a:headEnd len="med" w="med" type="none"/>
            <a:tailEnd len="med" w="med" type="triangle"/>
          </a:ln>
        </p:spPr>
      </p:cxnSp>
      <p:sp>
        <p:nvSpPr>
          <p:cNvPr id="768" name="Google Shape;768;p51"/>
          <p:cNvSpPr txBox="1"/>
          <p:nvPr/>
        </p:nvSpPr>
        <p:spPr>
          <a:xfrm>
            <a:off x="4909520" y="2141975"/>
            <a:ext cx="66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Time</a:t>
            </a:r>
            <a:endParaRPr b="1" sz="1300">
              <a:solidFill>
                <a:srgbClr val="F1471D"/>
              </a:solidFill>
              <a:latin typeface="Barlow"/>
              <a:ea typeface="Barlow"/>
              <a:cs typeface="Barlow"/>
              <a:sym typeface="Barlow"/>
            </a:endParaRPr>
          </a:p>
        </p:txBody>
      </p:sp>
      <p:sp>
        <p:nvSpPr>
          <p:cNvPr id="769" name="Google Shape;769;p51"/>
          <p:cNvSpPr txBox="1"/>
          <p:nvPr/>
        </p:nvSpPr>
        <p:spPr>
          <a:xfrm>
            <a:off x="1833252" y="2210766"/>
            <a:ext cx="105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Rating</a:t>
            </a:r>
            <a:endParaRPr b="1" sz="1300">
              <a:solidFill>
                <a:srgbClr val="F1471D"/>
              </a:solidFill>
              <a:latin typeface="Barlow"/>
              <a:ea typeface="Barlow"/>
              <a:cs typeface="Barlow"/>
              <a:sym typeface="Barlow"/>
            </a:endParaRPr>
          </a:p>
        </p:txBody>
      </p:sp>
      <p:sp>
        <p:nvSpPr>
          <p:cNvPr id="770" name="Google Shape;770;p51"/>
          <p:cNvSpPr txBox="1"/>
          <p:nvPr/>
        </p:nvSpPr>
        <p:spPr>
          <a:xfrm>
            <a:off x="3451537" y="2754193"/>
            <a:ext cx="66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6AA84F"/>
                </a:solidFill>
                <a:latin typeface="Barlow"/>
                <a:ea typeface="Barlow"/>
                <a:cs typeface="Barlow"/>
                <a:sym typeface="Barlow"/>
              </a:rPr>
              <a:t>Day</a:t>
            </a:r>
            <a:endParaRPr b="1" sz="1300">
              <a:solidFill>
                <a:srgbClr val="6AA84F"/>
              </a:solidFill>
              <a:latin typeface="Barlow"/>
              <a:ea typeface="Barlow"/>
              <a:cs typeface="Barlow"/>
              <a:sym typeface="Barlow"/>
            </a:endParaRPr>
          </a:p>
        </p:txBody>
      </p:sp>
      <p:sp>
        <p:nvSpPr>
          <p:cNvPr id="771" name="Google Shape;771;p51"/>
          <p:cNvSpPr txBox="1"/>
          <p:nvPr/>
        </p:nvSpPr>
        <p:spPr>
          <a:xfrm>
            <a:off x="6129627" y="2865980"/>
            <a:ext cx="665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Unit price</a:t>
            </a:r>
            <a:endParaRPr b="1" sz="1300">
              <a:solidFill>
                <a:srgbClr val="F1471D"/>
              </a:solidFill>
              <a:latin typeface="Barlow"/>
              <a:ea typeface="Barlow"/>
              <a:cs typeface="Barlow"/>
              <a:sym typeface="Barlow"/>
            </a:endParaRPr>
          </a:p>
        </p:txBody>
      </p:sp>
      <p:sp>
        <p:nvSpPr>
          <p:cNvPr id="772" name="Google Shape;772;p51"/>
          <p:cNvSpPr txBox="1"/>
          <p:nvPr/>
        </p:nvSpPr>
        <p:spPr>
          <a:xfrm>
            <a:off x="7423200" y="2625870"/>
            <a:ext cx="66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Total</a:t>
            </a:r>
            <a:endParaRPr b="1" sz="1300">
              <a:solidFill>
                <a:srgbClr val="F1471D"/>
              </a:solidFill>
              <a:latin typeface="Barlow"/>
              <a:ea typeface="Barlow"/>
              <a:cs typeface="Barlow"/>
              <a:sym typeface="Barlow"/>
            </a:endParaRPr>
          </a:p>
        </p:txBody>
      </p:sp>
      <p:sp>
        <p:nvSpPr>
          <p:cNvPr id="773" name="Google Shape;773;p51"/>
          <p:cNvSpPr txBox="1"/>
          <p:nvPr/>
        </p:nvSpPr>
        <p:spPr>
          <a:xfrm>
            <a:off x="6848808" y="2259448"/>
            <a:ext cx="66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3"/>
                </a:solidFill>
                <a:latin typeface="Barlow"/>
                <a:ea typeface="Barlow"/>
                <a:cs typeface="Barlow"/>
                <a:sym typeface="Barlow"/>
              </a:rPr>
              <a:t>Total</a:t>
            </a:r>
            <a:endParaRPr b="1" sz="1300">
              <a:solidFill>
                <a:schemeClr val="accent3"/>
              </a:solidFill>
              <a:latin typeface="Barlow"/>
              <a:ea typeface="Barlow"/>
              <a:cs typeface="Barlow"/>
              <a:sym typeface="Barlow"/>
            </a:endParaRPr>
          </a:p>
        </p:txBody>
      </p:sp>
      <p:sp>
        <p:nvSpPr>
          <p:cNvPr id="774" name="Google Shape;774;p51"/>
          <p:cNvSpPr txBox="1"/>
          <p:nvPr/>
        </p:nvSpPr>
        <p:spPr>
          <a:xfrm>
            <a:off x="1098824" y="2473690"/>
            <a:ext cx="94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6AA84F"/>
                </a:solidFill>
                <a:latin typeface="Barlow"/>
                <a:ea typeface="Barlow"/>
                <a:cs typeface="Barlow"/>
                <a:sym typeface="Barlow"/>
              </a:rPr>
              <a:t>Product line</a:t>
            </a:r>
            <a:endParaRPr b="1" sz="1300">
              <a:solidFill>
                <a:srgbClr val="6AA84F"/>
              </a:solidFill>
              <a:latin typeface="Barlow"/>
              <a:ea typeface="Barlow"/>
              <a:cs typeface="Barlow"/>
              <a:sym typeface="Barlo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78" name="Shape 778"/>
        <p:cNvGrpSpPr/>
        <p:nvPr/>
      </p:nvGrpSpPr>
      <p:grpSpPr>
        <a:xfrm>
          <a:off x="0" y="0"/>
          <a:ext cx="0" cy="0"/>
          <a:chOff x="0" y="0"/>
          <a:chExt cx="0" cy="0"/>
        </a:xfrm>
      </p:grpSpPr>
      <p:pic>
        <p:nvPicPr>
          <p:cNvPr id="779" name="Google Shape;779;p52"/>
          <p:cNvPicPr preferRelativeResize="0"/>
          <p:nvPr/>
        </p:nvPicPr>
        <p:blipFill>
          <a:blip r:embed="rId3">
            <a:alphaModFix/>
          </a:blip>
          <a:stretch>
            <a:fillRect/>
          </a:stretch>
        </p:blipFill>
        <p:spPr>
          <a:xfrm>
            <a:off x="450650" y="3455075"/>
            <a:ext cx="3916596" cy="825600"/>
          </a:xfrm>
          <a:prstGeom prst="rect">
            <a:avLst/>
          </a:prstGeom>
          <a:noFill/>
          <a:ln cap="flat" cmpd="sng" w="19050">
            <a:solidFill>
              <a:schemeClr val="lt1"/>
            </a:solidFill>
            <a:prstDash val="solid"/>
            <a:round/>
            <a:headEnd len="sm" w="sm" type="none"/>
            <a:tailEnd len="sm" w="sm" type="none"/>
          </a:ln>
        </p:spPr>
      </p:pic>
      <p:pic>
        <p:nvPicPr>
          <p:cNvPr id="780" name="Google Shape;780;p52"/>
          <p:cNvPicPr preferRelativeResize="0"/>
          <p:nvPr/>
        </p:nvPicPr>
        <p:blipFill>
          <a:blip r:embed="rId4">
            <a:alphaModFix/>
          </a:blip>
          <a:stretch>
            <a:fillRect/>
          </a:stretch>
        </p:blipFill>
        <p:spPr>
          <a:xfrm>
            <a:off x="4683329" y="3455067"/>
            <a:ext cx="3964871" cy="825603"/>
          </a:xfrm>
          <a:prstGeom prst="rect">
            <a:avLst/>
          </a:prstGeom>
          <a:noFill/>
          <a:ln cap="flat" cmpd="sng" w="19050">
            <a:solidFill>
              <a:schemeClr val="lt1"/>
            </a:solidFill>
            <a:prstDash val="solid"/>
            <a:round/>
            <a:headEnd len="sm" w="sm" type="none"/>
            <a:tailEnd len="sm" w="sm" type="none"/>
          </a:ln>
        </p:spPr>
      </p:pic>
      <p:grpSp>
        <p:nvGrpSpPr>
          <p:cNvPr id="781" name="Google Shape;781;p52"/>
          <p:cNvGrpSpPr/>
          <p:nvPr/>
        </p:nvGrpSpPr>
        <p:grpSpPr>
          <a:xfrm>
            <a:off x="319500" y="0"/>
            <a:ext cx="8505000" cy="981750"/>
            <a:chOff x="319500" y="0"/>
            <a:chExt cx="8505000" cy="981750"/>
          </a:xfrm>
        </p:grpSpPr>
        <p:sp>
          <p:nvSpPr>
            <p:cNvPr id="782" name="Google Shape;782;p52"/>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2"/>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2"/>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52"/>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Random Forest</a:t>
            </a:r>
            <a:r>
              <a:rPr lang="en">
                <a:solidFill>
                  <a:srgbClr val="2A2929"/>
                </a:solidFill>
              </a:rPr>
              <a:t> </a:t>
            </a:r>
            <a:r>
              <a:rPr lang="en">
                <a:solidFill>
                  <a:srgbClr val="F1471D"/>
                </a:solidFill>
              </a:rPr>
              <a:t>(Extra Feature)</a:t>
            </a:r>
            <a:endParaRPr b="0">
              <a:solidFill>
                <a:srgbClr val="2A2929"/>
              </a:solidFill>
            </a:endParaRPr>
          </a:p>
        </p:txBody>
      </p:sp>
      <p:sp>
        <p:nvSpPr>
          <p:cNvPr id="788" name="Google Shape;788;p52"/>
          <p:cNvSpPr txBox="1"/>
          <p:nvPr/>
        </p:nvSpPr>
        <p:spPr>
          <a:xfrm>
            <a:off x="826825" y="1574663"/>
            <a:ext cx="7486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latin typeface="Montserrat Medium"/>
                <a:ea typeface="Montserrat Medium"/>
                <a:cs typeface="Montserrat Medium"/>
                <a:sym typeface="Montserrat Medium"/>
              </a:rPr>
              <a:t>Using the combined </a:t>
            </a:r>
            <a:r>
              <a:rPr b="1" lang="en" sz="1350">
                <a:latin typeface="Montserrat"/>
                <a:ea typeface="Montserrat"/>
                <a:cs typeface="Montserrat"/>
                <a:sym typeface="Montserrat"/>
              </a:rPr>
              <a:t>(numerical &amp; categorical) dataset</a:t>
            </a:r>
            <a:r>
              <a:rPr lang="en" sz="1350">
                <a:latin typeface="Montserrat Medium"/>
                <a:ea typeface="Montserrat Medium"/>
                <a:cs typeface="Montserrat Medium"/>
                <a:sym typeface="Montserrat Medium"/>
              </a:rPr>
              <a:t>, further machine learning using </a:t>
            </a:r>
            <a:r>
              <a:rPr b="1" lang="en" sz="1350">
                <a:latin typeface="Montserrat"/>
                <a:ea typeface="Montserrat"/>
                <a:cs typeface="Montserrat"/>
                <a:sym typeface="Montserrat"/>
              </a:rPr>
              <a:t>Random Forest</a:t>
            </a:r>
            <a:r>
              <a:rPr lang="en" sz="1350">
                <a:latin typeface="Montserrat Medium"/>
                <a:ea typeface="Montserrat Medium"/>
                <a:cs typeface="Montserrat Medium"/>
                <a:sym typeface="Montserrat Medium"/>
              </a:rPr>
              <a:t> is done.</a:t>
            </a:r>
            <a:endParaRPr sz="1350">
              <a:latin typeface="Montserrat Medium"/>
              <a:ea typeface="Montserrat Medium"/>
              <a:cs typeface="Montserrat Medium"/>
              <a:sym typeface="Montserrat Medium"/>
            </a:endParaRPr>
          </a:p>
          <a:p>
            <a:pPr indent="0" lvl="0" marL="0" rtl="0" algn="l">
              <a:spcBef>
                <a:spcPts val="0"/>
              </a:spcBef>
              <a:spcAft>
                <a:spcPts val="0"/>
              </a:spcAft>
              <a:buNone/>
            </a:pPr>
            <a:r>
              <a:t/>
            </a:r>
            <a:endParaRPr sz="1350">
              <a:latin typeface="Montserrat Medium"/>
              <a:ea typeface="Montserrat Medium"/>
              <a:cs typeface="Montserrat Medium"/>
              <a:sym typeface="Montserrat Medium"/>
            </a:endParaRPr>
          </a:p>
          <a:p>
            <a:pPr indent="0" lvl="0" marL="0" rtl="0" algn="l">
              <a:spcBef>
                <a:spcPts val="0"/>
              </a:spcBef>
              <a:spcAft>
                <a:spcPts val="0"/>
              </a:spcAft>
              <a:buNone/>
            </a:pPr>
            <a:r>
              <a:rPr lang="en" sz="1350">
                <a:latin typeface="Montserrat Medium"/>
                <a:ea typeface="Montserrat Medium"/>
                <a:cs typeface="Montserrat Medium"/>
                <a:sym typeface="Montserrat Medium"/>
              </a:rPr>
              <a:t>It can be seen that the </a:t>
            </a:r>
            <a:r>
              <a:rPr b="1" lang="en" sz="1350">
                <a:latin typeface="Montserrat"/>
                <a:ea typeface="Montserrat"/>
                <a:cs typeface="Montserrat"/>
                <a:sym typeface="Montserrat"/>
              </a:rPr>
              <a:t>accuracy </a:t>
            </a:r>
            <a:r>
              <a:rPr lang="en" sz="1350">
                <a:latin typeface="Montserrat Medium"/>
                <a:ea typeface="Montserrat Medium"/>
                <a:cs typeface="Montserrat Medium"/>
                <a:sym typeface="Montserrat Medium"/>
              </a:rPr>
              <a:t>for the </a:t>
            </a:r>
            <a:r>
              <a:rPr b="1" lang="en" sz="1350">
                <a:latin typeface="Montserrat"/>
                <a:ea typeface="Montserrat"/>
                <a:cs typeface="Montserrat"/>
                <a:sym typeface="Montserrat"/>
              </a:rPr>
              <a:t>test dataset increases significantly </a:t>
            </a:r>
            <a:r>
              <a:rPr lang="en" sz="1350">
                <a:latin typeface="Montserrat Medium"/>
                <a:ea typeface="Montserrat Medium"/>
                <a:cs typeface="Montserrat Medium"/>
                <a:sym typeface="Montserrat Medium"/>
              </a:rPr>
              <a:t>from the previous multivariate classification tree.</a:t>
            </a:r>
            <a:endParaRPr sz="1350">
              <a:latin typeface="Montserrat Medium"/>
              <a:ea typeface="Montserrat Medium"/>
              <a:cs typeface="Montserrat Medium"/>
              <a:sym typeface="Montserrat Medium"/>
            </a:endParaRPr>
          </a:p>
        </p:txBody>
      </p:sp>
      <p:sp>
        <p:nvSpPr>
          <p:cNvPr id="789" name="Google Shape;789;p52"/>
          <p:cNvSpPr txBox="1"/>
          <p:nvPr/>
        </p:nvSpPr>
        <p:spPr>
          <a:xfrm>
            <a:off x="1208051" y="2874575"/>
            <a:ext cx="2401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50">
                <a:latin typeface="Montserrat"/>
                <a:ea typeface="Montserrat"/>
                <a:cs typeface="Montserrat"/>
                <a:sym typeface="Montserrat"/>
              </a:rPr>
              <a:t>Numerical &amp; Categorical Multivariate Tree</a:t>
            </a:r>
            <a:endParaRPr b="1" sz="1250">
              <a:latin typeface="Montserrat"/>
              <a:ea typeface="Montserrat"/>
              <a:cs typeface="Montserrat"/>
              <a:sym typeface="Montserrat"/>
            </a:endParaRPr>
          </a:p>
        </p:txBody>
      </p:sp>
      <p:sp>
        <p:nvSpPr>
          <p:cNvPr id="790" name="Google Shape;790;p52"/>
          <p:cNvSpPr txBox="1"/>
          <p:nvPr/>
        </p:nvSpPr>
        <p:spPr>
          <a:xfrm>
            <a:off x="5887863" y="2990675"/>
            <a:ext cx="15558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50">
                <a:latin typeface="Montserrat"/>
                <a:ea typeface="Montserrat"/>
                <a:cs typeface="Montserrat"/>
                <a:sym typeface="Montserrat"/>
              </a:rPr>
              <a:t>Random Forest</a:t>
            </a:r>
            <a:endParaRPr b="1" sz="1250">
              <a:latin typeface="Montserrat"/>
              <a:ea typeface="Montserrat"/>
              <a:cs typeface="Montserrat"/>
              <a:sym typeface="Montserrat"/>
            </a:endParaRPr>
          </a:p>
        </p:txBody>
      </p:sp>
      <p:sp>
        <p:nvSpPr>
          <p:cNvPr id="791" name="Google Shape;791;p52"/>
          <p:cNvSpPr/>
          <p:nvPr/>
        </p:nvSpPr>
        <p:spPr>
          <a:xfrm>
            <a:off x="2610338" y="3818592"/>
            <a:ext cx="1376700" cy="4986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2"/>
          <p:cNvSpPr/>
          <p:nvPr/>
        </p:nvSpPr>
        <p:spPr>
          <a:xfrm>
            <a:off x="6821431" y="3818592"/>
            <a:ext cx="1376700" cy="4986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50" name="Shape 350"/>
        <p:cNvGrpSpPr/>
        <p:nvPr/>
      </p:nvGrpSpPr>
      <p:grpSpPr>
        <a:xfrm>
          <a:off x="0" y="0"/>
          <a:ext cx="0" cy="0"/>
          <a:chOff x="0" y="0"/>
          <a:chExt cx="0" cy="0"/>
        </a:xfrm>
      </p:grpSpPr>
      <p:grpSp>
        <p:nvGrpSpPr>
          <p:cNvPr id="351" name="Google Shape;351;p26"/>
          <p:cNvGrpSpPr/>
          <p:nvPr/>
        </p:nvGrpSpPr>
        <p:grpSpPr>
          <a:xfrm>
            <a:off x="314000" y="2020325"/>
            <a:ext cx="8510400" cy="1625025"/>
            <a:chOff x="314000" y="2020325"/>
            <a:chExt cx="8510400" cy="1625025"/>
          </a:xfrm>
        </p:grpSpPr>
        <p:sp>
          <p:nvSpPr>
            <p:cNvPr id="352" name="Google Shape;352;p26"/>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26"/>
            <p:cNvGrpSpPr/>
            <p:nvPr/>
          </p:nvGrpSpPr>
          <p:grpSpPr>
            <a:xfrm>
              <a:off x="3524825" y="2020325"/>
              <a:ext cx="2076362" cy="641924"/>
              <a:chOff x="3527575" y="0"/>
              <a:chExt cx="2076362" cy="641924"/>
            </a:xfrm>
          </p:grpSpPr>
          <p:sp>
            <p:nvSpPr>
              <p:cNvPr id="354" name="Google Shape;354;p26"/>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26"/>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56" name="Google Shape;356;p26"/>
              <p:cNvGrpSpPr/>
              <p:nvPr/>
            </p:nvGrpSpPr>
            <p:grpSpPr>
              <a:xfrm>
                <a:off x="5557050" y="0"/>
                <a:ext cx="46887" cy="641924"/>
                <a:chOff x="2783050" y="0"/>
                <a:chExt cx="46887" cy="641924"/>
              </a:xfrm>
            </p:grpSpPr>
            <p:sp>
              <p:nvSpPr>
                <p:cNvPr id="357" name="Google Shape;357;p26"/>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26"/>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359" name="Google Shape;359;p26"/>
          <p:cNvGrpSpPr/>
          <p:nvPr/>
        </p:nvGrpSpPr>
        <p:grpSpPr>
          <a:xfrm>
            <a:off x="3291400" y="0"/>
            <a:ext cx="2555700" cy="2301750"/>
            <a:chOff x="3294150" y="0"/>
            <a:chExt cx="2555700" cy="2301750"/>
          </a:xfrm>
        </p:grpSpPr>
        <p:sp>
          <p:nvSpPr>
            <p:cNvPr id="360" name="Google Shape;360;p26"/>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26"/>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26"/>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63" name="Google Shape;363;p26"/>
            <p:cNvGrpSpPr/>
            <p:nvPr/>
          </p:nvGrpSpPr>
          <p:grpSpPr>
            <a:xfrm>
              <a:off x="5557050" y="0"/>
              <a:ext cx="46887" cy="641924"/>
              <a:chOff x="2783050" y="0"/>
              <a:chExt cx="46887" cy="641924"/>
            </a:xfrm>
          </p:grpSpPr>
          <p:sp>
            <p:nvSpPr>
              <p:cNvPr id="364" name="Google Shape;364;p26"/>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26"/>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366" name="Google Shape;366;p26"/>
          <p:cNvSpPr/>
          <p:nvPr/>
        </p:nvSpPr>
        <p:spPr>
          <a:xfrm>
            <a:off x="4440650" y="0"/>
            <a:ext cx="262800" cy="26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txBox="1"/>
          <p:nvPr>
            <p:ph type="ctrTitle"/>
          </p:nvPr>
        </p:nvSpPr>
        <p:spPr>
          <a:xfrm>
            <a:off x="777400" y="2542250"/>
            <a:ext cx="76656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OUR MOTIVATION</a:t>
            </a:r>
            <a:endParaRPr sz="4500"/>
          </a:p>
        </p:txBody>
      </p:sp>
      <p:sp>
        <p:nvSpPr>
          <p:cNvPr id="368" name="Google Shape;368;p26"/>
          <p:cNvSpPr txBox="1"/>
          <p:nvPr>
            <p:ph idx="2" type="title"/>
          </p:nvPr>
        </p:nvSpPr>
        <p:spPr>
          <a:xfrm>
            <a:off x="3783712" y="877525"/>
            <a:ext cx="15870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96" name="Shape 796"/>
        <p:cNvGrpSpPr/>
        <p:nvPr/>
      </p:nvGrpSpPr>
      <p:grpSpPr>
        <a:xfrm>
          <a:off x="0" y="0"/>
          <a:ext cx="0" cy="0"/>
          <a:chOff x="0" y="0"/>
          <a:chExt cx="0" cy="0"/>
        </a:xfrm>
      </p:grpSpPr>
      <p:grpSp>
        <p:nvGrpSpPr>
          <p:cNvPr id="797" name="Google Shape;797;p53"/>
          <p:cNvGrpSpPr/>
          <p:nvPr/>
        </p:nvGrpSpPr>
        <p:grpSpPr>
          <a:xfrm>
            <a:off x="314000" y="2020325"/>
            <a:ext cx="8510400" cy="1625025"/>
            <a:chOff x="314000" y="2020325"/>
            <a:chExt cx="8510400" cy="1625025"/>
          </a:xfrm>
        </p:grpSpPr>
        <p:sp>
          <p:nvSpPr>
            <p:cNvPr id="798" name="Google Shape;798;p53"/>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53"/>
            <p:cNvGrpSpPr/>
            <p:nvPr/>
          </p:nvGrpSpPr>
          <p:grpSpPr>
            <a:xfrm>
              <a:off x="3524825" y="2020325"/>
              <a:ext cx="2076362" cy="641924"/>
              <a:chOff x="3527575" y="0"/>
              <a:chExt cx="2076362" cy="641924"/>
            </a:xfrm>
          </p:grpSpPr>
          <p:sp>
            <p:nvSpPr>
              <p:cNvPr id="800" name="Google Shape;800;p53"/>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p53"/>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02" name="Google Shape;802;p53"/>
              <p:cNvGrpSpPr/>
              <p:nvPr/>
            </p:nvGrpSpPr>
            <p:grpSpPr>
              <a:xfrm>
                <a:off x="5557050" y="0"/>
                <a:ext cx="46887" cy="641924"/>
                <a:chOff x="2783050" y="0"/>
                <a:chExt cx="46887" cy="641924"/>
              </a:xfrm>
            </p:grpSpPr>
            <p:sp>
              <p:nvSpPr>
                <p:cNvPr id="803" name="Google Shape;803;p53"/>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53"/>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805" name="Google Shape;805;p53"/>
          <p:cNvGrpSpPr/>
          <p:nvPr/>
        </p:nvGrpSpPr>
        <p:grpSpPr>
          <a:xfrm>
            <a:off x="3291400" y="0"/>
            <a:ext cx="2555700" cy="2301750"/>
            <a:chOff x="3294150" y="0"/>
            <a:chExt cx="2555700" cy="2301750"/>
          </a:xfrm>
        </p:grpSpPr>
        <p:sp>
          <p:nvSpPr>
            <p:cNvPr id="806" name="Google Shape;806;p53"/>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53"/>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53"/>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09" name="Google Shape;809;p53"/>
            <p:cNvGrpSpPr/>
            <p:nvPr/>
          </p:nvGrpSpPr>
          <p:grpSpPr>
            <a:xfrm>
              <a:off x="5557050" y="0"/>
              <a:ext cx="46887" cy="641924"/>
              <a:chOff x="2783050" y="0"/>
              <a:chExt cx="46887" cy="641924"/>
            </a:xfrm>
          </p:grpSpPr>
          <p:sp>
            <p:nvSpPr>
              <p:cNvPr id="810" name="Google Shape;810;p53"/>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53"/>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812" name="Google Shape;812;p53"/>
          <p:cNvSpPr/>
          <p:nvPr/>
        </p:nvSpPr>
        <p:spPr>
          <a:xfrm>
            <a:off x="4440650" y="0"/>
            <a:ext cx="262800" cy="26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3"/>
          <p:cNvSpPr txBox="1"/>
          <p:nvPr>
            <p:ph type="ctrTitle"/>
          </p:nvPr>
        </p:nvSpPr>
        <p:spPr>
          <a:xfrm>
            <a:off x="777400" y="2542250"/>
            <a:ext cx="76656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PROJECT INSIGHTS</a:t>
            </a:r>
            <a:endParaRPr sz="4500"/>
          </a:p>
        </p:txBody>
      </p:sp>
      <p:sp>
        <p:nvSpPr>
          <p:cNvPr id="814" name="Google Shape;814;p53"/>
          <p:cNvSpPr txBox="1"/>
          <p:nvPr>
            <p:ph idx="2" type="title"/>
          </p:nvPr>
        </p:nvSpPr>
        <p:spPr>
          <a:xfrm>
            <a:off x="3783712" y="877525"/>
            <a:ext cx="15870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18" name="Shape 818"/>
        <p:cNvGrpSpPr/>
        <p:nvPr/>
      </p:nvGrpSpPr>
      <p:grpSpPr>
        <a:xfrm>
          <a:off x="0" y="0"/>
          <a:ext cx="0" cy="0"/>
          <a:chOff x="0" y="0"/>
          <a:chExt cx="0" cy="0"/>
        </a:xfrm>
      </p:grpSpPr>
      <p:grpSp>
        <p:nvGrpSpPr>
          <p:cNvPr id="819" name="Google Shape;819;p54"/>
          <p:cNvGrpSpPr/>
          <p:nvPr/>
        </p:nvGrpSpPr>
        <p:grpSpPr>
          <a:xfrm>
            <a:off x="3123184" y="541125"/>
            <a:ext cx="5701789" cy="3888600"/>
            <a:chOff x="2001575" y="1865051"/>
            <a:chExt cx="6822770" cy="3888600"/>
          </a:xfrm>
        </p:grpSpPr>
        <p:sp>
          <p:nvSpPr>
            <p:cNvPr id="820" name="Google Shape;820;p54"/>
            <p:cNvSpPr/>
            <p:nvPr/>
          </p:nvSpPr>
          <p:spPr>
            <a:xfrm>
              <a:off x="2455645" y="1865051"/>
              <a:ext cx="6368700" cy="388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rot="-5400000">
              <a:off x="1976825" y="2518851"/>
              <a:ext cx="511200" cy="461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54"/>
          <p:cNvSpPr/>
          <p:nvPr/>
        </p:nvSpPr>
        <p:spPr>
          <a:xfrm>
            <a:off x="3214758" y="4518769"/>
            <a:ext cx="1474711" cy="337932"/>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txBox="1"/>
          <p:nvPr>
            <p:ph type="title"/>
          </p:nvPr>
        </p:nvSpPr>
        <p:spPr>
          <a:xfrm>
            <a:off x="4000400" y="683775"/>
            <a:ext cx="4553100" cy="2593500"/>
          </a:xfrm>
          <a:prstGeom prst="rect">
            <a:avLst/>
          </a:prstGeom>
        </p:spPr>
        <p:txBody>
          <a:bodyPr anchorCtr="0" anchor="ctr" bIns="91425" lIns="91425" spcFirstLastPara="1" rIns="91425" wrap="square" tIns="182875">
            <a:noAutofit/>
          </a:bodyPr>
          <a:lstStyle/>
          <a:p>
            <a:pPr indent="0" lvl="0" marL="0" marR="190500" rtl="0" algn="l">
              <a:spcBef>
                <a:spcPts val="2000"/>
              </a:spcBef>
              <a:spcAft>
                <a:spcPts val="0"/>
              </a:spcAft>
              <a:buNone/>
            </a:pPr>
            <a:r>
              <a:rPr lang="en" sz="1650">
                <a:solidFill>
                  <a:srgbClr val="000000"/>
                </a:solidFill>
                <a:latin typeface="Barlow"/>
                <a:ea typeface="Barlow"/>
                <a:cs typeface="Barlow"/>
                <a:sym typeface="Barlow"/>
              </a:rPr>
              <a:t>1.Explore which </a:t>
            </a:r>
            <a:r>
              <a:rPr b="1" lang="en" sz="1650">
                <a:solidFill>
                  <a:srgbClr val="000000"/>
                </a:solidFill>
                <a:latin typeface="Barlow"/>
                <a:ea typeface="Barlow"/>
                <a:cs typeface="Barlow"/>
                <a:sym typeface="Barlow"/>
              </a:rPr>
              <a:t>purchasing habits</a:t>
            </a:r>
            <a:r>
              <a:rPr lang="en" sz="1650">
                <a:solidFill>
                  <a:srgbClr val="000000"/>
                </a:solidFill>
                <a:latin typeface="Barlow"/>
                <a:ea typeface="Barlow"/>
                <a:cs typeface="Barlow"/>
                <a:sym typeface="Barlow"/>
              </a:rPr>
              <a:t> differentiate </a:t>
            </a:r>
            <a:r>
              <a:rPr b="1" lang="en" sz="1650">
                <a:solidFill>
                  <a:srgbClr val="000000"/>
                </a:solidFill>
                <a:latin typeface="Barlow"/>
                <a:ea typeface="Barlow"/>
                <a:cs typeface="Barlow"/>
                <a:sym typeface="Barlow"/>
              </a:rPr>
              <a:t>Males and Females</a:t>
            </a:r>
            <a:r>
              <a:rPr lang="en" sz="1650">
                <a:solidFill>
                  <a:srgbClr val="000000"/>
                </a:solidFill>
                <a:latin typeface="Barlow"/>
                <a:ea typeface="Barlow"/>
                <a:cs typeface="Barlow"/>
                <a:sym typeface="Barlow"/>
              </a:rPr>
              <a:t> apart. From this, </a:t>
            </a:r>
            <a:r>
              <a:rPr b="1" lang="en" sz="1650">
                <a:solidFill>
                  <a:srgbClr val="000000"/>
                </a:solidFill>
                <a:latin typeface="Barlow"/>
                <a:ea typeface="Barlow"/>
                <a:cs typeface="Barlow"/>
                <a:sym typeface="Barlow"/>
              </a:rPr>
              <a:t>how successful</a:t>
            </a:r>
            <a:r>
              <a:rPr lang="en" sz="1650">
                <a:solidFill>
                  <a:srgbClr val="000000"/>
                </a:solidFill>
                <a:latin typeface="Barlow"/>
                <a:ea typeface="Barlow"/>
                <a:cs typeface="Barlow"/>
                <a:sym typeface="Barlow"/>
              </a:rPr>
              <a:t> will the model created be in </a:t>
            </a:r>
            <a:r>
              <a:rPr b="1" lang="en" sz="1650">
                <a:solidFill>
                  <a:srgbClr val="000000"/>
                </a:solidFill>
                <a:latin typeface="Barlow"/>
                <a:ea typeface="Barlow"/>
                <a:cs typeface="Barlow"/>
                <a:sym typeface="Barlow"/>
              </a:rPr>
              <a:t>predicting whether a customer is a Male of Female</a:t>
            </a:r>
            <a:r>
              <a:rPr lang="en" sz="1650">
                <a:solidFill>
                  <a:srgbClr val="000000"/>
                </a:solidFill>
                <a:latin typeface="Barlow"/>
                <a:ea typeface="Barlow"/>
                <a:cs typeface="Barlow"/>
                <a:sym typeface="Barlow"/>
              </a:rPr>
              <a:t>?</a:t>
            </a:r>
            <a:endParaRPr sz="1650">
              <a:solidFill>
                <a:srgbClr val="000000"/>
              </a:solidFill>
              <a:latin typeface="Barlow"/>
              <a:ea typeface="Barlow"/>
              <a:cs typeface="Barlow"/>
              <a:sym typeface="Barlow"/>
            </a:endParaRPr>
          </a:p>
          <a:p>
            <a:pPr indent="0" lvl="0" marL="0" rtl="0" algn="l">
              <a:spcBef>
                <a:spcPts val="2000"/>
              </a:spcBef>
              <a:spcAft>
                <a:spcPts val="0"/>
              </a:spcAft>
              <a:buNone/>
            </a:pPr>
            <a:r>
              <a:rPr lang="en" sz="1650">
                <a:solidFill>
                  <a:srgbClr val="000000"/>
                </a:solidFill>
                <a:latin typeface="Barlow"/>
                <a:ea typeface="Barlow"/>
                <a:cs typeface="Barlow"/>
                <a:sym typeface="Barlow"/>
              </a:rPr>
              <a:t>2.For </a:t>
            </a:r>
            <a:r>
              <a:rPr b="1" lang="en" sz="1650">
                <a:solidFill>
                  <a:srgbClr val="000000"/>
                </a:solidFill>
                <a:latin typeface="Barlow"/>
                <a:ea typeface="Barlow"/>
                <a:cs typeface="Barlow"/>
                <a:sym typeface="Barlow"/>
              </a:rPr>
              <a:t>each variable</a:t>
            </a:r>
            <a:r>
              <a:rPr lang="en" sz="1650">
                <a:solidFill>
                  <a:srgbClr val="000000"/>
                </a:solidFill>
                <a:latin typeface="Barlow"/>
                <a:ea typeface="Barlow"/>
                <a:cs typeface="Barlow"/>
                <a:sym typeface="Barlow"/>
              </a:rPr>
              <a:t> that distinguishes male and female customers, we will try to </a:t>
            </a:r>
            <a:r>
              <a:rPr b="1" lang="en" sz="1650">
                <a:solidFill>
                  <a:srgbClr val="000000"/>
                </a:solidFill>
                <a:latin typeface="Barlow"/>
                <a:ea typeface="Barlow"/>
                <a:cs typeface="Barlow"/>
                <a:sym typeface="Barlow"/>
              </a:rPr>
              <a:t>explore the rationale </a:t>
            </a:r>
            <a:r>
              <a:rPr lang="en" sz="1650">
                <a:solidFill>
                  <a:srgbClr val="000000"/>
                </a:solidFill>
                <a:latin typeface="Barlow"/>
                <a:ea typeface="Barlow"/>
                <a:cs typeface="Barlow"/>
                <a:sym typeface="Barlow"/>
              </a:rPr>
              <a:t>behind it to gain further insights.</a:t>
            </a:r>
            <a:endParaRPr sz="1700"/>
          </a:p>
        </p:txBody>
      </p:sp>
      <p:sp>
        <p:nvSpPr>
          <p:cNvPr id="824" name="Google Shape;824;p54"/>
          <p:cNvSpPr/>
          <p:nvPr/>
        </p:nvSpPr>
        <p:spPr>
          <a:xfrm>
            <a:off x="2356450" y="2303507"/>
            <a:ext cx="19066" cy="171672"/>
          </a:xfrm>
          <a:custGeom>
            <a:rect b="b" l="l" r="r" t="t"/>
            <a:pathLst>
              <a:path extrusionOk="0" h="4547" w="505">
                <a:moveTo>
                  <a:pt x="1" y="1"/>
                </a:moveTo>
                <a:cubicBezTo>
                  <a:pt x="103" y="367"/>
                  <a:pt x="139" y="747"/>
                  <a:pt x="173" y="1128"/>
                </a:cubicBezTo>
                <a:cubicBezTo>
                  <a:pt x="205" y="1505"/>
                  <a:pt x="226" y="1886"/>
                  <a:pt x="240" y="2266"/>
                </a:cubicBezTo>
                <a:cubicBezTo>
                  <a:pt x="269" y="3024"/>
                  <a:pt x="279" y="3785"/>
                  <a:pt x="272" y="4546"/>
                </a:cubicBezTo>
                <a:lnTo>
                  <a:pt x="505" y="4543"/>
                </a:lnTo>
                <a:cubicBezTo>
                  <a:pt x="473" y="3777"/>
                  <a:pt x="424" y="3016"/>
                  <a:pt x="357" y="2255"/>
                </a:cubicBezTo>
                <a:cubicBezTo>
                  <a:pt x="321" y="1879"/>
                  <a:pt x="282" y="1498"/>
                  <a:pt x="233" y="1121"/>
                </a:cubicBezTo>
                <a:cubicBezTo>
                  <a:pt x="177" y="744"/>
                  <a:pt x="121" y="363"/>
                  <a:pt x="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54"/>
          <p:cNvGrpSpPr/>
          <p:nvPr/>
        </p:nvGrpSpPr>
        <p:grpSpPr>
          <a:xfrm>
            <a:off x="586932" y="1080441"/>
            <a:ext cx="2563833" cy="3776106"/>
            <a:chOff x="586952" y="1906150"/>
            <a:chExt cx="2003307" cy="2950544"/>
          </a:xfrm>
        </p:grpSpPr>
        <p:sp>
          <p:nvSpPr>
            <p:cNvPr id="826" name="Google Shape;826;p54"/>
            <p:cNvSpPr/>
            <p:nvPr/>
          </p:nvSpPr>
          <p:spPr>
            <a:xfrm>
              <a:off x="586952" y="4592650"/>
              <a:ext cx="2003307" cy="264044"/>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1221877" y="3430001"/>
              <a:ext cx="928584" cy="1085532"/>
            </a:xfrm>
            <a:custGeom>
              <a:rect b="b" l="l" r="r" t="t"/>
              <a:pathLst>
                <a:path extrusionOk="0" h="28752" w="24595">
                  <a:moveTo>
                    <a:pt x="503" y="0"/>
                  </a:moveTo>
                  <a:cubicBezTo>
                    <a:pt x="503" y="0"/>
                    <a:pt x="183" y="5131"/>
                    <a:pt x="412" y="6917"/>
                  </a:cubicBezTo>
                  <a:cubicBezTo>
                    <a:pt x="641" y="8704"/>
                    <a:pt x="1053" y="21875"/>
                    <a:pt x="1145" y="22746"/>
                  </a:cubicBezTo>
                  <a:cubicBezTo>
                    <a:pt x="1237" y="23616"/>
                    <a:pt x="458" y="24987"/>
                    <a:pt x="778" y="25261"/>
                  </a:cubicBezTo>
                  <a:cubicBezTo>
                    <a:pt x="1100" y="25536"/>
                    <a:pt x="550" y="26040"/>
                    <a:pt x="275" y="26773"/>
                  </a:cubicBezTo>
                  <a:cubicBezTo>
                    <a:pt x="0" y="27506"/>
                    <a:pt x="641" y="28743"/>
                    <a:pt x="641" y="28743"/>
                  </a:cubicBezTo>
                  <a:cubicBezTo>
                    <a:pt x="641" y="28743"/>
                    <a:pt x="704" y="28752"/>
                    <a:pt x="825" y="28752"/>
                  </a:cubicBezTo>
                  <a:cubicBezTo>
                    <a:pt x="1190" y="28752"/>
                    <a:pt x="2083" y="28674"/>
                    <a:pt x="3390" y="28055"/>
                  </a:cubicBezTo>
                  <a:cubicBezTo>
                    <a:pt x="5313" y="26269"/>
                    <a:pt x="4443" y="25353"/>
                    <a:pt x="4168" y="24528"/>
                  </a:cubicBezTo>
                  <a:cubicBezTo>
                    <a:pt x="3894" y="23707"/>
                    <a:pt x="3435" y="22287"/>
                    <a:pt x="5863" y="19997"/>
                  </a:cubicBezTo>
                  <a:cubicBezTo>
                    <a:pt x="8291" y="17707"/>
                    <a:pt x="12001" y="10948"/>
                    <a:pt x="12001" y="10948"/>
                  </a:cubicBezTo>
                  <a:cubicBezTo>
                    <a:pt x="12001" y="10948"/>
                    <a:pt x="13785" y="18045"/>
                    <a:pt x="14151" y="20381"/>
                  </a:cubicBezTo>
                  <a:cubicBezTo>
                    <a:pt x="14517" y="22718"/>
                    <a:pt x="15021" y="25008"/>
                    <a:pt x="13692" y="26016"/>
                  </a:cubicBezTo>
                  <a:cubicBezTo>
                    <a:pt x="12368" y="27023"/>
                    <a:pt x="14196" y="27893"/>
                    <a:pt x="14196" y="27893"/>
                  </a:cubicBezTo>
                  <a:cubicBezTo>
                    <a:pt x="14196" y="27893"/>
                    <a:pt x="14507" y="27973"/>
                    <a:pt x="14958" y="27973"/>
                  </a:cubicBezTo>
                  <a:cubicBezTo>
                    <a:pt x="15590" y="27973"/>
                    <a:pt x="16499" y="27817"/>
                    <a:pt x="17220" y="27069"/>
                  </a:cubicBezTo>
                  <a:cubicBezTo>
                    <a:pt x="19693" y="24412"/>
                    <a:pt x="16990" y="26657"/>
                    <a:pt x="17907" y="23267"/>
                  </a:cubicBezTo>
                  <a:cubicBezTo>
                    <a:pt x="18823" y="19877"/>
                    <a:pt x="24595" y="1238"/>
                    <a:pt x="24595" y="1238"/>
                  </a:cubicBezTo>
                  <a:lnTo>
                    <a:pt x="7833" y="367"/>
                  </a:lnTo>
                  <a:lnTo>
                    <a:pt x="5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1710749" y="3635532"/>
              <a:ext cx="106167" cy="207577"/>
            </a:xfrm>
            <a:custGeom>
              <a:rect b="b" l="l" r="r" t="t"/>
              <a:pathLst>
                <a:path extrusionOk="0" h="5498" w="2812">
                  <a:moveTo>
                    <a:pt x="2579" y="1"/>
                  </a:moveTo>
                  <a:cubicBezTo>
                    <a:pt x="2111" y="2411"/>
                    <a:pt x="21" y="5332"/>
                    <a:pt x="0" y="5360"/>
                  </a:cubicBezTo>
                  <a:lnTo>
                    <a:pt x="190" y="5498"/>
                  </a:lnTo>
                  <a:cubicBezTo>
                    <a:pt x="211" y="5469"/>
                    <a:pt x="2332" y="2506"/>
                    <a:pt x="2812" y="43"/>
                  </a:cubicBezTo>
                  <a:lnTo>
                    <a:pt x="25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1645964" y="3638212"/>
              <a:ext cx="90876" cy="217507"/>
            </a:xfrm>
            <a:custGeom>
              <a:rect b="b" l="l" r="r" t="t"/>
              <a:pathLst>
                <a:path extrusionOk="0" h="5761" w="2407">
                  <a:moveTo>
                    <a:pt x="2174" y="0"/>
                  </a:moveTo>
                  <a:cubicBezTo>
                    <a:pt x="1773" y="2752"/>
                    <a:pt x="18" y="5609"/>
                    <a:pt x="0" y="5638"/>
                  </a:cubicBezTo>
                  <a:lnTo>
                    <a:pt x="197" y="5761"/>
                  </a:lnTo>
                  <a:cubicBezTo>
                    <a:pt x="215" y="5733"/>
                    <a:pt x="1994" y="2833"/>
                    <a:pt x="2407" y="36"/>
                  </a:cubicBezTo>
                  <a:lnTo>
                    <a:pt x="2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1243925" y="3589774"/>
              <a:ext cx="147320" cy="183603"/>
            </a:xfrm>
            <a:custGeom>
              <a:rect b="b" l="l" r="r" t="t"/>
              <a:pathLst>
                <a:path extrusionOk="0" h="4863" w="3902">
                  <a:moveTo>
                    <a:pt x="3902" y="0"/>
                  </a:moveTo>
                  <a:lnTo>
                    <a:pt x="3902" y="0"/>
                  </a:lnTo>
                  <a:cubicBezTo>
                    <a:pt x="3687" y="486"/>
                    <a:pt x="3415" y="941"/>
                    <a:pt x="3147" y="1392"/>
                  </a:cubicBezTo>
                  <a:cubicBezTo>
                    <a:pt x="2872" y="1839"/>
                    <a:pt x="2580" y="2277"/>
                    <a:pt x="2259" y="2689"/>
                  </a:cubicBezTo>
                  <a:cubicBezTo>
                    <a:pt x="1942" y="3105"/>
                    <a:pt x="1594" y="3496"/>
                    <a:pt x="1223" y="3869"/>
                  </a:cubicBezTo>
                  <a:cubicBezTo>
                    <a:pt x="846" y="4228"/>
                    <a:pt x="438" y="4560"/>
                    <a:pt x="1" y="4863"/>
                  </a:cubicBezTo>
                  <a:cubicBezTo>
                    <a:pt x="483" y="4641"/>
                    <a:pt x="938" y="4349"/>
                    <a:pt x="1347" y="4004"/>
                  </a:cubicBezTo>
                  <a:cubicBezTo>
                    <a:pt x="1752" y="3651"/>
                    <a:pt x="2118" y="3256"/>
                    <a:pt x="2446" y="2833"/>
                  </a:cubicBezTo>
                  <a:cubicBezTo>
                    <a:pt x="2770" y="2407"/>
                    <a:pt x="3059" y="1953"/>
                    <a:pt x="3306" y="1480"/>
                  </a:cubicBezTo>
                  <a:cubicBezTo>
                    <a:pt x="3552" y="1008"/>
                    <a:pt x="3771" y="519"/>
                    <a:pt x="39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2039999" y="3610501"/>
              <a:ext cx="31790" cy="136975"/>
            </a:xfrm>
            <a:custGeom>
              <a:rect b="b" l="l" r="r" t="t"/>
              <a:pathLst>
                <a:path extrusionOk="0" h="3628" w="842">
                  <a:moveTo>
                    <a:pt x="0" y="1"/>
                  </a:moveTo>
                  <a:cubicBezTo>
                    <a:pt x="131" y="611"/>
                    <a:pt x="282" y="1206"/>
                    <a:pt x="412" y="1809"/>
                  </a:cubicBezTo>
                  <a:cubicBezTo>
                    <a:pt x="482" y="2108"/>
                    <a:pt x="536" y="2411"/>
                    <a:pt x="599" y="2710"/>
                  </a:cubicBezTo>
                  <a:cubicBezTo>
                    <a:pt x="656" y="3014"/>
                    <a:pt x="701" y="3317"/>
                    <a:pt x="754" y="3627"/>
                  </a:cubicBezTo>
                  <a:cubicBezTo>
                    <a:pt x="842" y="3003"/>
                    <a:pt x="772" y="2369"/>
                    <a:pt x="641" y="1759"/>
                  </a:cubicBezTo>
                  <a:cubicBezTo>
                    <a:pt x="571" y="1453"/>
                    <a:pt x="487" y="1150"/>
                    <a:pt x="381" y="857"/>
                  </a:cubicBezTo>
                  <a:cubicBezTo>
                    <a:pt x="275" y="562"/>
                    <a:pt x="155" y="27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1530777" y="3824829"/>
              <a:ext cx="292148" cy="69998"/>
            </a:xfrm>
            <a:custGeom>
              <a:rect b="b" l="l" r="r" t="t"/>
              <a:pathLst>
                <a:path extrusionOk="0" h="1854" w="7738">
                  <a:moveTo>
                    <a:pt x="7428" y="0"/>
                  </a:moveTo>
                  <a:cubicBezTo>
                    <a:pt x="6862" y="0"/>
                    <a:pt x="6296" y="40"/>
                    <a:pt x="5733" y="99"/>
                  </a:cubicBezTo>
                  <a:cubicBezTo>
                    <a:pt x="5063" y="170"/>
                    <a:pt x="4404" y="282"/>
                    <a:pt x="3745" y="424"/>
                  </a:cubicBezTo>
                  <a:cubicBezTo>
                    <a:pt x="3090" y="568"/>
                    <a:pt x="2445" y="754"/>
                    <a:pt x="1814" y="987"/>
                  </a:cubicBezTo>
                  <a:cubicBezTo>
                    <a:pt x="1184" y="1219"/>
                    <a:pt x="574" y="1505"/>
                    <a:pt x="0" y="1854"/>
                  </a:cubicBezTo>
                  <a:cubicBezTo>
                    <a:pt x="313" y="1734"/>
                    <a:pt x="613" y="1583"/>
                    <a:pt x="930" y="1481"/>
                  </a:cubicBezTo>
                  <a:cubicBezTo>
                    <a:pt x="1236" y="1357"/>
                    <a:pt x="1557" y="1258"/>
                    <a:pt x="1871" y="1156"/>
                  </a:cubicBezTo>
                  <a:cubicBezTo>
                    <a:pt x="2508" y="970"/>
                    <a:pt x="3146" y="790"/>
                    <a:pt x="3798" y="653"/>
                  </a:cubicBezTo>
                  <a:cubicBezTo>
                    <a:pt x="4447" y="508"/>
                    <a:pt x="5099" y="388"/>
                    <a:pt x="5754" y="279"/>
                  </a:cubicBezTo>
                  <a:cubicBezTo>
                    <a:pt x="6085" y="222"/>
                    <a:pt x="6413" y="173"/>
                    <a:pt x="6744" y="131"/>
                  </a:cubicBezTo>
                  <a:cubicBezTo>
                    <a:pt x="7071" y="82"/>
                    <a:pt x="7406" y="46"/>
                    <a:pt x="7738" y="4"/>
                  </a:cubicBezTo>
                  <a:cubicBezTo>
                    <a:pt x="7635" y="1"/>
                    <a:pt x="7531" y="0"/>
                    <a:pt x="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1406530" y="2031039"/>
              <a:ext cx="169218" cy="90008"/>
            </a:xfrm>
            <a:custGeom>
              <a:rect b="b" l="l" r="r" t="t"/>
              <a:pathLst>
                <a:path extrusionOk="0" h="2384" w="4482">
                  <a:moveTo>
                    <a:pt x="3742" y="1"/>
                  </a:moveTo>
                  <a:lnTo>
                    <a:pt x="3168" y="523"/>
                  </a:lnTo>
                  <a:cubicBezTo>
                    <a:pt x="3168" y="523"/>
                    <a:pt x="616" y="1865"/>
                    <a:pt x="94" y="2277"/>
                  </a:cubicBezTo>
                  <a:cubicBezTo>
                    <a:pt x="1" y="2352"/>
                    <a:pt x="33" y="2383"/>
                    <a:pt x="154" y="2383"/>
                  </a:cubicBezTo>
                  <a:cubicBezTo>
                    <a:pt x="704" y="2383"/>
                    <a:pt x="3084" y="1730"/>
                    <a:pt x="3714" y="1481"/>
                  </a:cubicBezTo>
                  <a:cubicBezTo>
                    <a:pt x="4482" y="1181"/>
                    <a:pt x="3742" y="1"/>
                    <a:pt x="3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1967474" y="2275079"/>
              <a:ext cx="457138" cy="1020216"/>
            </a:xfrm>
            <a:custGeom>
              <a:rect b="b" l="l" r="r" t="t"/>
              <a:pathLst>
                <a:path extrusionOk="0" h="27022" w="12108">
                  <a:moveTo>
                    <a:pt x="7986" y="1"/>
                  </a:moveTo>
                  <a:cubicBezTo>
                    <a:pt x="7481" y="1"/>
                    <a:pt x="7089" y="90"/>
                    <a:pt x="7009" y="211"/>
                  </a:cubicBezTo>
                  <a:cubicBezTo>
                    <a:pt x="6801" y="521"/>
                    <a:pt x="6699" y="848"/>
                    <a:pt x="6801" y="3735"/>
                  </a:cubicBezTo>
                  <a:cubicBezTo>
                    <a:pt x="6431" y="3091"/>
                    <a:pt x="6142" y="2853"/>
                    <a:pt x="5939" y="2853"/>
                  </a:cubicBezTo>
                  <a:cubicBezTo>
                    <a:pt x="5606" y="2853"/>
                    <a:pt x="5507" y="3497"/>
                    <a:pt x="5667" y="4041"/>
                  </a:cubicBezTo>
                  <a:cubicBezTo>
                    <a:pt x="5927" y="4919"/>
                    <a:pt x="6132" y="8009"/>
                    <a:pt x="6287" y="8526"/>
                  </a:cubicBezTo>
                  <a:cubicBezTo>
                    <a:pt x="6442" y="9041"/>
                    <a:pt x="7214" y="9609"/>
                    <a:pt x="7214" y="9609"/>
                  </a:cubicBezTo>
                  <a:lnTo>
                    <a:pt x="6132" y="14192"/>
                  </a:lnTo>
                  <a:lnTo>
                    <a:pt x="5279" y="12733"/>
                  </a:lnTo>
                  <a:lnTo>
                    <a:pt x="1" y="13678"/>
                  </a:lnTo>
                  <a:lnTo>
                    <a:pt x="4740" y="27022"/>
                  </a:lnTo>
                  <a:cubicBezTo>
                    <a:pt x="4740" y="27022"/>
                    <a:pt x="8140" y="26095"/>
                    <a:pt x="10047" y="22850"/>
                  </a:cubicBezTo>
                  <a:cubicBezTo>
                    <a:pt x="11953" y="19604"/>
                    <a:pt x="11389" y="12854"/>
                    <a:pt x="10716" y="10070"/>
                  </a:cubicBezTo>
                  <a:cubicBezTo>
                    <a:pt x="12108" y="8988"/>
                    <a:pt x="11541" y="5278"/>
                    <a:pt x="11541" y="5278"/>
                  </a:cubicBezTo>
                  <a:cubicBezTo>
                    <a:pt x="11541" y="5278"/>
                    <a:pt x="11336" y="1962"/>
                    <a:pt x="10409" y="881"/>
                  </a:cubicBezTo>
                  <a:cubicBezTo>
                    <a:pt x="9843" y="220"/>
                    <a:pt x="8777" y="1"/>
                    <a:pt x="7986"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942349" y="2792908"/>
              <a:ext cx="536952" cy="934814"/>
            </a:xfrm>
            <a:custGeom>
              <a:rect b="b" l="l" r="r" t="t"/>
              <a:pathLst>
                <a:path extrusionOk="0" h="24760" w="14222">
                  <a:moveTo>
                    <a:pt x="3605" y="1"/>
                  </a:moveTo>
                  <a:cubicBezTo>
                    <a:pt x="3605" y="1"/>
                    <a:pt x="0" y="6403"/>
                    <a:pt x="670" y="11608"/>
                  </a:cubicBezTo>
                  <a:cubicBezTo>
                    <a:pt x="1340" y="16812"/>
                    <a:pt x="4381" y="21653"/>
                    <a:pt x="4381" y="21653"/>
                  </a:cubicBezTo>
                  <a:cubicBezTo>
                    <a:pt x="4381" y="21653"/>
                    <a:pt x="3503" y="22016"/>
                    <a:pt x="3708" y="22943"/>
                  </a:cubicBezTo>
                  <a:cubicBezTo>
                    <a:pt x="3433" y="22754"/>
                    <a:pt x="3164" y="22674"/>
                    <a:pt x="2917" y="22674"/>
                  </a:cubicBezTo>
                  <a:cubicBezTo>
                    <a:pt x="2425" y="22674"/>
                    <a:pt x="2025" y="22994"/>
                    <a:pt x="1854" y="23405"/>
                  </a:cubicBezTo>
                  <a:cubicBezTo>
                    <a:pt x="2936" y="23768"/>
                    <a:pt x="3862" y="24490"/>
                    <a:pt x="3862" y="24490"/>
                  </a:cubicBezTo>
                  <a:cubicBezTo>
                    <a:pt x="3862" y="24490"/>
                    <a:pt x="5076" y="24685"/>
                    <a:pt x="5960" y="24685"/>
                  </a:cubicBezTo>
                  <a:cubicBezTo>
                    <a:pt x="6184" y="24685"/>
                    <a:pt x="6387" y="24673"/>
                    <a:pt x="6544" y="24641"/>
                  </a:cubicBezTo>
                  <a:cubicBezTo>
                    <a:pt x="7315" y="24490"/>
                    <a:pt x="7675" y="24282"/>
                    <a:pt x="7675" y="24282"/>
                  </a:cubicBezTo>
                  <a:cubicBezTo>
                    <a:pt x="7675" y="24282"/>
                    <a:pt x="8327" y="24759"/>
                    <a:pt x="8792" y="24759"/>
                  </a:cubicBezTo>
                  <a:cubicBezTo>
                    <a:pt x="8833" y="24759"/>
                    <a:pt x="8874" y="24755"/>
                    <a:pt x="8912" y="24747"/>
                  </a:cubicBezTo>
                  <a:cubicBezTo>
                    <a:pt x="9377" y="24641"/>
                    <a:pt x="8295" y="22943"/>
                    <a:pt x="8295" y="22943"/>
                  </a:cubicBezTo>
                  <a:cubicBezTo>
                    <a:pt x="8295" y="22943"/>
                    <a:pt x="8499" y="22273"/>
                    <a:pt x="8655" y="21911"/>
                  </a:cubicBezTo>
                  <a:cubicBezTo>
                    <a:pt x="8295" y="20624"/>
                    <a:pt x="8390" y="18003"/>
                    <a:pt x="8390" y="18003"/>
                  </a:cubicBezTo>
                  <a:lnTo>
                    <a:pt x="14222" y="8567"/>
                  </a:lnTo>
                  <a:lnTo>
                    <a:pt x="11386" y="529"/>
                  </a:lnTo>
                  <a:lnTo>
                    <a:pt x="5100" y="15"/>
                  </a:lnTo>
                  <a:lnTo>
                    <a:pt x="3605" y="1"/>
                  </a:ln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1048134" y="3416561"/>
              <a:ext cx="230947" cy="129613"/>
            </a:xfrm>
            <a:custGeom>
              <a:rect b="b" l="l" r="r" t="t"/>
              <a:pathLst>
                <a:path extrusionOk="0" h="3433" w="6117">
                  <a:moveTo>
                    <a:pt x="5863" y="0"/>
                  </a:moveTo>
                  <a:cubicBezTo>
                    <a:pt x="5863" y="0"/>
                    <a:pt x="2030" y="667"/>
                    <a:pt x="0" y="2122"/>
                  </a:cubicBezTo>
                  <a:cubicBezTo>
                    <a:pt x="222" y="2608"/>
                    <a:pt x="437" y="3048"/>
                    <a:pt x="634" y="3433"/>
                  </a:cubicBezTo>
                  <a:cubicBezTo>
                    <a:pt x="1356" y="3105"/>
                    <a:pt x="3897" y="1974"/>
                    <a:pt x="5596" y="1474"/>
                  </a:cubicBezTo>
                  <a:lnTo>
                    <a:pt x="6117" y="624"/>
                  </a:lnTo>
                  <a:cubicBezTo>
                    <a:pt x="5998" y="293"/>
                    <a:pt x="5863" y="0"/>
                    <a:pt x="5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1078451" y="2334428"/>
              <a:ext cx="1216617" cy="1329278"/>
            </a:xfrm>
            <a:custGeom>
              <a:rect b="b" l="l" r="r" t="t"/>
              <a:pathLst>
                <a:path extrusionOk="0" h="35208" w="32224">
                  <a:moveTo>
                    <a:pt x="16452" y="0"/>
                  </a:moveTo>
                  <a:cubicBezTo>
                    <a:pt x="15940" y="0"/>
                    <a:pt x="15610" y="37"/>
                    <a:pt x="15610" y="37"/>
                  </a:cubicBezTo>
                  <a:lnTo>
                    <a:pt x="10719" y="753"/>
                  </a:lnTo>
                  <a:cubicBezTo>
                    <a:pt x="10719" y="753"/>
                    <a:pt x="3887" y="6497"/>
                    <a:pt x="0" y="11940"/>
                  </a:cubicBezTo>
                  <a:cubicBezTo>
                    <a:pt x="1554" y="12776"/>
                    <a:pt x="5621" y="15947"/>
                    <a:pt x="5621" y="15947"/>
                  </a:cubicBezTo>
                  <a:cubicBezTo>
                    <a:pt x="5621" y="15947"/>
                    <a:pt x="4782" y="30764"/>
                    <a:pt x="4662" y="33156"/>
                  </a:cubicBezTo>
                  <a:cubicBezTo>
                    <a:pt x="7462" y="34297"/>
                    <a:pt x="12578" y="35207"/>
                    <a:pt x="17840" y="35207"/>
                  </a:cubicBezTo>
                  <a:cubicBezTo>
                    <a:pt x="21683" y="35207"/>
                    <a:pt x="25605" y="34721"/>
                    <a:pt x="28760" y="33484"/>
                  </a:cubicBezTo>
                  <a:cubicBezTo>
                    <a:pt x="30078" y="29657"/>
                    <a:pt x="32224" y="20876"/>
                    <a:pt x="27153" y="13375"/>
                  </a:cubicBezTo>
                  <a:cubicBezTo>
                    <a:pt x="28348" y="12416"/>
                    <a:pt x="28827" y="11161"/>
                    <a:pt x="28827" y="11161"/>
                  </a:cubicBezTo>
                  <a:cubicBezTo>
                    <a:pt x="28827" y="11161"/>
                    <a:pt x="23024" y="3565"/>
                    <a:pt x="21170" y="1592"/>
                  </a:cubicBezTo>
                  <a:cubicBezTo>
                    <a:pt x="19870" y="207"/>
                    <a:pt x="17656" y="0"/>
                    <a:pt x="16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1483132" y="1969312"/>
              <a:ext cx="493873" cy="569043"/>
            </a:xfrm>
            <a:custGeom>
              <a:rect b="b" l="l" r="r" t="t"/>
              <a:pathLst>
                <a:path extrusionOk="0" h="15072" w="13081">
                  <a:moveTo>
                    <a:pt x="6880" y="1"/>
                  </a:moveTo>
                  <a:cubicBezTo>
                    <a:pt x="5735" y="1"/>
                    <a:pt x="818" y="1735"/>
                    <a:pt x="818" y="1735"/>
                  </a:cubicBezTo>
                  <a:cubicBezTo>
                    <a:pt x="818" y="1735"/>
                    <a:pt x="1033" y="3412"/>
                    <a:pt x="1163" y="4790"/>
                  </a:cubicBezTo>
                  <a:cubicBezTo>
                    <a:pt x="1290" y="6168"/>
                    <a:pt x="645" y="9780"/>
                    <a:pt x="645" y="9780"/>
                  </a:cubicBezTo>
                  <a:cubicBezTo>
                    <a:pt x="645" y="9780"/>
                    <a:pt x="300" y="9994"/>
                    <a:pt x="0" y="10424"/>
                  </a:cubicBezTo>
                  <a:cubicBezTo>
                    <a:pt x="514" y="10942"/>
                    <a:pt x="5638" y="13997"/>
                    <a:pt x="8478" y="15072"/>
                  </a:cubicBezTo>
                  <a:cubicBezTo>
                    <a:pt x="8992" y="14558"/>
                    <a:pt x="9725" y="12016"/>
                    <a:pt x="9725" y="12016"/>
                  </a:cubicBezTo>
                  <a:cubicBezTo>
                    <a:pt x="9725" y="12016"/>
                    <a:pt x="9852" y="12016"/>
                    <a:pt x="10497" y="11844"/>
                  </a:cubicBezTo>
                  <a:cubicBezTo>
                    <a:pt x="13080" y="10727"/>
                    <a:pt x="12650" y="8919"/>
                    <a:pt x="11145" y="5949"/>
                  </a:cubicBezTo>
                  <a:cubicBezTo>
                    <a:pt x="9638" y="2982"/>
                    <a:pt x="7013" y="12"/>
                    <a:pt x="7013" y="12"/>
                  </a:cubicBezTo>
                  <a:cubicBezTo>
                    <a:pt x="6977" y="4"/>
                    <a:pt x="6932" y="1"/>
                    <a:pt x="6880"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a:off x="1513033" y="2030662"/>
              <a:ext cx="35716" cy="122288"/>
            </a:xfrm>
            <a:custGeom>
              <a:rect b="b" l="l" r="r" t="t"/>
              <a:pathLst>
                <a:path extrusionOk="0" h="3239" w="946">
                  <a:moveTo>
                    <a:pt x="568" y="1"/>
                  </a:moveTo>
                  <a:lnTo>
                    <a:pt x="1" y="402"/>
                  </a:lnTo>
                  <a:lnTo>
                    <a:pt x="378" y="3239"/>
                  </a:lnTo>
                  <a:lnTo>
                    <a:pt x="945" y="2362"/>
                  </a:lnTo>
                  <a:cubicBezTo>
                    <a:pt x="945" y="2362"/>
                    <a:pt x="568" y="121"/>
                    <a:pt x="5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1450853" y="2128897"/>
              <a:ext cx="92424" cy="95029"/>
            </a:xfrm>
            <a:custGeom>
              <a:rect b="b" l="l" r="r" t="t"/>
              <a:pathLst>
                <a:path extrusionOk="0" h="2517" w="2448">
                  <a:moveTo>
                    <a:pt x="993" y="1"/>
                  </a:moveTo>
                  <a:cubicBezTo>
                    <a:pt x="814" y="1"/>
                    <a:pt x="647" y="62"/>
                    <a:pt x="510" y="217"/>
                  </a:cubicBezTo>
                  <a:cubicBezTo>
                    <a:pt x="1" y="798"/>
                    <a:pt x="568" y="2517"/>
                    <a:pt x="1533" y="2517"/>
                  </a:cubicBezTo>
                  <a:cubicBezTo>
                    <a:pt x="1711" y="2517"/>
                    <a:pt x="1902" y="2459"/>
                    <a:pt x="2103" y="2325"/>
                  </a:cubicBezTo>
                  <a:lnTo>
                    <a:pt x="2448" y="778"/>
                  </a:lnTo>
                  <a:cubicBezTo>
                    <a:pt x="2347" y="710"/>
                    <a:pt x="1603" y="1"/>
                    <a:pt x="993"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1470145" y="1906150"/>
              <a:ext cx="286787" cy="157023"/>
            </a:xfrm>
            <a:custGeom>
              <a:rect b="b" l="l" r="r" t="t"/>
              <a:pathLst>
                <a:path extrusionOk="0" h="4159" w="7596">
                  <a:moveTo>
                    <a:pt x="4183" y="1"/>
                  </a:moveTo>
                  <a:cubicBezTo>
                    <a:pt x="2551" y="1"/>
                    <a:pt x="1" y="1256"/>
                    <a:pt x="27" y="1692"/>
                  </a:cubicBezTo>
                  <a:cubicBezTo>
                    <a:pt x="55" y="2157"/>
                    <a:pt x="1099" y="4159"/>
                    <a:pt x="1099" y="4159"/>
                  </a:cubicBezTo>
                  <a:lnTo>
                    <a:pt x="7596" y="1939"/>
                  </a:lnTo>
                  <a:cubicBezTo>
                    <a:pt x="6965" y="1142"/>
                    <a:pt x="6088" y="212"/>
                    <a:pt x="4498" y="18"/>
                  </a:cubicBezTo>
                  <a:cubicBezTo>
                    <a:pt x="4398" y="6"/>
                    <a:pt x="4292" y="1"/>
                    <a:pt x="4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1645020" y="1941223"/>
              <a:ext cx="81173" cy="51951"/>
            </a:xfrm>
            <a:custGeom>
              <a:rect b="b" l="l" r="r" t="t"/>
              <a:pathLst>
                <a:path extrusionOk="0" h="1376" w="2150">
                  <a:moveTo>
                    <a:pt x="937" y="1"/>
                  </a:moveTo>
                  <a:cubicBezTo>
                    <a:pt x="821" y="1"/>
                    <a:pt x="706" y="25"/>
                    <a:pt x="593" y="80"/>
                  </a:cubicBezTo>
                  <a:cubicBezTo>
                    <a:pt x="1" y="361"/>
                    <a:pt x="497" y="1376"/>
                    <a:pt x="497" y="1376"/>
                  </a:cubicBezTo>
                  <a:lnTo>
                    <a:pt x="2149" y="858"/>
                  </a:lnTo>
                  <a:cubicBezTo>
                    <a:pt x="1902" y="436"/>
                    <a:pt x="1424" y="1"/>
                    <a:pt x="937"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1655931" y="1941223"/>
              <a:ext cx="54178" cy="26164"/>
            </a:xfrm>
            <a:custGeom>
              <a:rect b="b" l="l" r="r" t="t"/>
              <a:pathLst>
                <a:path extrusionOk="0" h="693" w="1435">
                  <a:moveTo>
                    <a:pt x="646" y="1"/>
                  </a:moveTo>
                  <a:cubicBezTo>
                    <a:pt x="532" y="1"/>
                    <a:pt x="416" y="25"/>
                    <a:pt x="304" y="80"/>
                  </a:cubicBezTo>
                  <a:cubicBezTo>
                    <a:pt x="57" y="195"/>
                    <a:pt x="0" y="442"/>
                    <a:pt x="18" y="693"/>
                  </a:cubicBezTo>
                  <a:lnTo>
                    <a:pt x="1434" y="347"/>
                  </a:lnTo>
                  <a:cubicBezTo>
                    <a:pt x="1202" y="145"/>
                    <a:pt x="926" y="1"/>
                    <a:pt x="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1691042" y="4426924"/>
              <a:ext cx="424442" cy="325561"/>
            </a:xfrm>
            <a:custGeom>
              <a:rect b="b" l="l" r="r" t="t"/>
              <a:pathLst>
                <a:path extrusionOk="0" h="8623" w="11242">
                  <a:moveTo>
                    <a:pt x="5899" y="0"/>
                  </a:moveTo>
                  <a:lnTo>
                    <a:pt x="878" y="1339"/>
                  </a:lnTo>
                  <a:lnTo>
                    <a:pt x="1298" y="5064"/>
                  </a:lnTo>
                  <a:lnTo>
                    <a:pt x="0" y="8038"/>
                  </a:lnTo>
                  <a:cubicBezTo>
                    <a:pt x="0" y="8038"/>
                    <a:pt x="5983" y="8623"/>
                    <a:pt x="10085" y="8623"/>
                  </a:cubicBezTo>
                  <a:cubicBezTo>
                    <a:pt x="11241" y="4237"/>
                    <a:pt x="9514" y="3031"/>
                    <a:pt x="7612" y="3031"/>
                  </a:cubicBezTo>
                  <a:cubicBezTo>
                    <a:pt x="6481" y="3031"/>
                    <a:pt x="5289" y="3457"/>
                    <a:pt x="4602" y="3894"/>
                  </a:cubicBezTo>
                  <a:lnTo>
                    <a:pt x="4602" y="3894"/>
                  </a:lnTo>
                  <a:cubicBezTo>
                    <a:pt x="4967" y="3327"/>
                    <a:pt x="4891" y="3180"/>
                    <a:pt x="4715" y="3180"/>
                  </a:cubicBezTo>
                  <a:cubicBezTo>
                    <a:pt x="4527" y="3180"/>
                    <a:pt x="4225" y="3348"/>
                    <a:pt x="4225" y="3348"/>
                  </a:cubicBezTo>
                  <a:lnTo>
                    <a:pt x="58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949031" y="4450331"/>
              <a:ext cx="435428" cy="292337"/>
            </a:xfrm>
            <a:custGeom>
              <a:rect b="b" l="l" r="r" t="t"/>
              <a:pathLst>
                <a:path extrusionOk="0" h="7743" w="11533">
                  <a:moveTo>
                    <a:pt x="6639" y="0"/>
                  </a:moveTo>
                  <a:lnTo>
                    <a:pt x="7808" y="3599"/>
                  </a:lnTo>
                  <a:cubicBezTo>
                    <a:pt x="7808" y="3599"/>
                    <a:pt x="7659" y="3517"/>
                    <a:pt x="7528" y="3517"/>
                  </a:cubicBezTo>
                  <a:cubicBezTo>
                    <a:pt x="7349" y="3517"/>
                    <a:pt x="7202" y="3670"/>
                    <a:pt x="7516" y="4394"/>
                  </a:cubicBezTo>
                  <a:cubicBezTo>
                    <a:pt x="6291" y="3489"/>
                    <a:pt x="4496" y="2421"/>
                    <a:pt x="2975" y="2421"/>
                  </a:cubicBezTo>
                  <a:cubicBezTo>
                    <a:pt x="1327" y="2421"/>
                    <a:pt x="1" y="3674"/>
                    <a:pt x="67" y="7742"/>
                  </a:cubicBezTo>
                  <a:cubicBezTo>
                    <a:pt x="2453" y="7700"/>
                    <a:pt x="10948" y="7157"/>
                    <a:pt x="10948" y="7157"/>
                  </a:cubicBezTo>
                  <a:cubicBezTo>
                    <a:pt x="10948" y="7157"/>
                    <a:pt x="10151" y="4186"/>
                    <a:pt x="10151" y="4060"/>
                  </a:cubicBezTo>
                  <a:cubicBezTo>
                    <a:pt x="10151" y="3933"/>
                    <a:pt x="11532" y="1005"/>
                    <a:pt x="11532" y="1005"/>
                  </a:cubicBezTo>
                  <a:lnTo>
                    <a:pt x="66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1669484" y="2170237"/>
              <a:ext cx="139203" cy="107111"/>
            </a:xfrm>
            <a:custGeom>
              <a:rect b="b" l="l" r="r" t="t"/>
              <a:pathLst>
                <a:path extrusionOk="0" h="2837" w="3687">
                  <a:moveTo>
                    <a:pt x="2605" y="0"/>
                  </a:moveTo>
                  <a:cubicBezTo>
                    <a:pt x="2745" y="306"/>
                    <a:pt x="2890" y="606"/>
                    <a:pt x="3020" y="916"/>
                  </a:cubicBezTo>
                  <a:cubicBezTo>
                    <a:pt x="3155" y="1223"/>
                    <a:pt x="3285" y="1529"/>
                    <a:pt x="3380" y="1843"/>
                  </a:cubicBezTo>
                  <a:cubicBezTo>
                    <a:pt x="3425" y="1997"/>
                    <a:pt x="3472" y="2163"/>
                    <a:pt x="3475" y="2304"/>
                  </a:cubicBezTo>
                  <a:cubicBezTo>
                    <a:pt x="3479" y="2378"/>
                    <a:pt x="3458" y="2420"/>
                    <a:pt x="3422" y="2459"/>
                  </a:cubicBezTo>
                  <a:cubicBezTo>
                    <a:pt x="3380" y="2498"/>
                    <a:pt x="3320" y="2529"/>
                    <a:pt x="3249" y="2551"/>
                  </a:cubicBezTo>
                  <a:cubicBezTo>
                    <a:pt x="3110" y="2591"/>
                    <a:pt x="2960" y="2607"/>
                    <a:pt x="2806" y="2607"/>
                  </a:cubicBezTo>
                  <a:cubicBezTo>
                    <a:pt x="2640" y="2607"/>
                    <a:pt x="2470" y="2589"/>
                    <a:pt x="2305" y="2565"/>
                  </a:cubicBezTo>
                  <a:cubicBezTo>
                    <a:pt x="1664" y="2466"/>
                    <a:pt x="1026" y="2233"/>
                    <a:pt x="519" y="1836"/>
                  </a:cubicBezTo>
                  <a:cubicBezTo>
                    <a:pt x="399" y="1734"/>
                    <a:pt x="283" y="1617"/>
                    <a:pt x="208" y="1483"/>
                  </a:cubicBezTo>
                  <a:cubicBezTo>
                    <a:pt x="132" y="1353"/>
                    <a:pt x="96" y="1187"/>
                    <a:pt x="184" y="1085"/>
                  </a:cubicBezTo>
                  <a:cubicBezTo>
                    <a:pt x="232" y="1018"/>
                    <a:pt x="318" y="993"/>
                    <a:pt x="411" y="993"/>
                  </a:cubicBezTo>
                  <a:cubicBezTo>
                    <a:pt x="474" y="993"/>
                    <a:pt x="540" y="1005"/>
                    <a:pt x="600" y="1022"/>
                  </a:cubicBezTo>
                  <a:cubicBezTo>
                    <a:pt x="758" y="1060"/>
                    <a:pt x="903" y="1152"/>
                    <a:pt x="1044" y="1240"/>
                  </a:cubicBezTo>
                  <a:cubicBezTo>
                    <a:pt x="917" y="1134"/>
                    <a:pt x="787" y="1022"/>
                    <a:pt x="621" y="962"/>
                  </a:cubicBezTo>
                  <a:cubicBezTo>
                    <a:pt x="540" y="930"/>
                    <a:pt x="455" y="906"/>
                    <a:pt x="364" y="906"/>
                  </a:cubicBezTo>
                  <a:cubicBezTo>
                    <a:pt x="272" y="906"/>
                    <a:pt x="170" y="934"/>
                    <a:pt x="99" y="1007"/>
                  </a:cubicBezTo>
                  <a:cubicBezTo>
                    <a:pt x="18" y="1078"/>
                    <a:pt x="5" y="1187"/>
                    <a:pt x="0" y="1282"/>
                  </a:cubicBezTo>
                  <a:cubicBezTo>
                    <a:pt x="11" y="1378"/>
                    <a:pt x="39" y="1469"/>
                    <a:pt x="75" y="1550"/>
                  </a:cubicBezTo>
                  <a:cubicBezTo>
                    <a:pt x="156" y="1716"/>
                    <a:pt x="275" y="1849"/>
                    <a:pt x="399" y="1970"/>
                  </a:cubicBezTo>
                  <a:cubicBezTo>
                    <a:pt x="924" y="2438"/>
                    <a:pt x="1594" y="2688"/>
                    <a:pt x="2270" y="2797"/>
                  </a:cubicBezTo>
                  <a:cubicBezTo>
                    <a:pt x="2437" y="2818"/>
                    <a:pt x="2606" y="2836"/>
                    <a:pt x="2776" y="2836"/>
                  </a:cubicBezTo>
                  <a:cubicBezTo>
                    <a:pt x="2954" y="2836"/>
                    <a:pt x="3134" y="2816"/>
                    <a:pt x="3316" y="2759"/>
                  </a:cubicBezTo>
                  <a:cubicBezTo>
                    <a:pt x="3404" y="2731"/>
                    <a:pt x="3496" y="2685"/>
                    <a:pt x="3578" y="2607"/>
                  </a:cubicBezTo>
                  <a:cubicBezTo>
                    <a:pt x="3612" y="2568"/>
                    <a:pt x="3651" y="2512"/>
                    <a:pt x="3662" y="2459"/>
                  </a:cubicBezTo>
                  <a:cubicBezTo>
                    <a:pt x="3672" y="2407"/>
                    <a:pt x="3687" y="2347"/>
                    <a:pt x="3679" y="2301"/>
                  </a:cubicBezTo>
                  <a:cubicBezTo>
                    <a:pt x="3669" y="2107"/>
                    <a:pt x="3609" y="1948"/>
                    <a:pt x="3549" y="1786"/>
                  </a:cubicBezTo>
                  <a:cubicBezTo>
                    <a:pt x="3303" y="1148"/>
                    <a:pt x="2971" y="563"/>
                    <a:pt x="2605" y="0"/>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1617233" y="2225018"/>
              <a:ext cx="110433" cy="70602"/>
            </a:xfrm>
            <a:custGeom>
              <a:rect b="b" l="l" r="r" t="t"/>
              <a:pathLst>
                <a:path extrusionOk="0" h="1870" w="2925">
                  <a:moveTo>
                    <a:pt x="0" y="0"/>
                  </a:moveTo>
                  <a:cubicBezTo>
                    <a:pt x="63" y="138"/>
                    <a:pt x="137" y="272"/>
                    <a:pt x="215" y="406"/>
                  </a:cubicBezTo>
                  <a:cubicBezTo>
                    <a:pt x="296" y="536"/>
                    <a:pt x="387" y="660"/>
                    <a:pt x="475" y="787"/>
                  </a:cubicBezTo>
                  <a:cubicBezTo>
                    <a:pt x="574" y="903"/>
                    <a:pt x="680" y="1023"/>
                    <a:pt x="789" y="1132"/>
                  </a:cubicBezTo>
                  <a:cubicBezTo>
                    <a:pt x="906" y="1234"/>
                    <a:pt x="1018" y="1343"/>
                    <a:pt x="1148" y="1431"/>
                  </a:cubicBezTo>
                  <a:cubicBezTo>
                    <a:pt x="1402" y="1615"/>
                    <a:pt x="1688" y="1763"/>
                    <a:pt x="2002" y="1829"/>
                  </a:cubicBezTo>
                  <a:cubicBezTo>
                    <a:pt x="2124" y="1855"/>
                    <a:pt x="2250" y="1869"/>
                    <a:pt x="2376" y="1869"/>
                  </a:cubicBezTo>
                  <a:cubicBezTo>
                    <a:pt x="2566" y="1869"/>
                    <a:pt x="2755" y="1836"/>
                    <a:pt x="2924" y="1755"/>
                  </a:cubicBezTo>
                  <a:lnTo>
                    <a:pt x="2924" y="1755"/>
                  </a:lnTo>
                  <a:cubicBezTo>
                    <a:pt x="2854" y="1764"/>
                    <a:pt x="2785" y="1768"/>
                    <a:pt x="2716" y="1768"/>
                  </a:cubicBezTo>
                  <a:cubicBezTo>
                    <a:pt x="2485" y="1768"/>
                    <a:pt x="2263" y="1721"/>
                    <a:pt x="2051" y="1653"/>
                  </a:cubicBezTo>
                  <a:cubicBezTo>
                    <a:pt x="1776" y="1558"/>
                    <a:pt x="1519" y="1413"/>
                    <a:pt x="1283" y="1241"/>
                  </a:cubicBezTo>
                  <a:cubicBezTo>
                    <a:pt x="1043" y="1078"/>
                    <a:pt x="831" y="871"/>
                    <a:pt x="613" y="663"/>
                  </a:cubicBezTo>
                  <a:lnTo>
                    <a:pt x="306" y="335"/>
                  </a:lnTo>
                  <a:cubicBezTo>
                    <a:pt x="208" y="223"/>
                    <a:pt x="106" y="110"/>
                    <a:pt x="0" y="0"/>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1555091" y="2375466"/>
              <a:ext cx="245747" cy="58369"/>
            </a:xfrm>
            <a:custGeom>
              <a:rect b="b" l="l" r="r" t="t"/>
              <a:pathLst>
                <a:path extrusionOk="0" h="1546" w="6509">
                  <a:moveTo>
                    <a:pt x="0" y="1"/>
                  </a:moveTo>
                  <a:lnTo>
                    <a:pt x="0" y="1"/>
                  </a:lnTo>
                  <a:cubicBezTo>
                    <a:pt x="399" y="409"/>
                    <a:pt x="892" y="723"/>
                    <a:pt x="1420" y="962"/>
                  </a:cubicBezTo>
                  <a:cubicBezTo>
                    <a:pt x="1952" y="1195"/>
                    <a:pt x="2516" y="1336"/>
                    <a:pt x="3084" y="1435"/>
                  </a:cubicBezTo>
                  <a:cubicBezTo>
                    <a:pt x="3556" y="1508"/>
                    <a:pt x="4036" y="1545"/>
                    <a:pt x="4515" y="1545"/>
                  </a:cubicBezTo>
                  <a:cubicBezTo>
                    <a:pt x="4611" y="1545"/>
                    <a:pt x="4707" y="1544"/>
                    <a:pt x="4803" y="1541"/>
                  </a:cubicBezTo>
                  <a:cubicBezTo>
                    <a:pt x="5374" y="1526"/>
                    <a:pt x="5948" y="1477"/>
                    <a:pt x="6509" y="1350"/>
                  </a:cubicBezTo>
                  <a:lnTo>
                    <a:pt x="6509" y="1350"/>
                  </a:lnTo>
                  <a:cubicBezTo>
                    <a:pt x="6252" y="1363"/>
                    <a:pt x="5995" y="1376"/>
                    <a:pt x="5738" y="1376"/>
                  </a:cubicBezTo>
                  <a:cubicBezTo>
                    <a:pt x="5709" y="1376"/>
                    <a:pt x="5681" y="1375"/>
                    <a:pt x="5652" y="1375"/>
                  </a:cubicBezTo>
                  <a:cubicBezTo>
                    <a:pt x="5560" y="1376"/>
                    <a:pt x="5468" y="1377"/>
                    <a:pt x="5375" y="1377"/>
                  </a:cubicBezTo>
                  <a:cubicBezTo>
                    <a:pt x="5184" y="1377"/>
                    <a:pt x="4993" y="1374"/>
                    <a:pt x="4803" y="1364"/>
                  </a:cubicBezTo>
                  <a:cubicBezTo>
                    <a:pt x="4240" y="1336"/>
                    <a:pt x="3676" y="1297"/>
                    <a:pt x="3119" y="1203"/>
                  </a:cubicBezTo>
                  <a:cubicBezTo>
                    <a:pt x="2565" y="1115"/>
                    <a:pt x="2020" y="980"/>
                    <a:pt x="1487" y="797"/>
                  </a:cubicBezTo>
                  <a:cubicBezTo>
                    <a:pt x="963" y="596"/>
                    <a:pt x="462" y="336"/>
                    <a:pt x="0"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1479810" y="2150341"/>
              <a:ext cx="55613" cy="51724"/>
            </a:xfrm>
            <a:custGeom>
              <a:rect b="b" l="l" r="r" t="t"/>
              <a:pathLst>
                <a:path extrusionOk="0" h="1370" w="1473">
                  <a:moveTo>
                    <a:pt x="293" y="0"/>
                  </a:moveTo>
                  <a:cubicBezTo>
                    <a:pt x="191" y="0"/>
                    <a:pt x="91" y="19"/>
                    <a:pt x="0" y="62"/>
                  </a:cubicBezTo>
                  <a:cubicBezTo>
                    <a:pt x="268" y="69"/>
                    <a:pt x="500" y="174"/>
                    <a:pt x="687" y="322"/>
                  </a:cubicBezTo>
                  <a:cubicBezTo>
                    <a:pt x="786" y="397"/>
                    <a:pt x="867" y="488"/>
                    <a:pt x="948" y="579"/>
                  </a:cubicBezTo>
                  <a:lnTo>
                    <a:pt x="1061" y="724"/>
                  </a:lnTo>
                  <a:lnTo>
                    <a:pt x="1061" y="724"/>
                  </a:lnTo>
                  <a:cubicBezTo>
                    <a:pt x="1044" y="727"/>
                    <a:pt x="1026" y="732"/>
                    <a:pt x="1008" y="738"/>
                  </a:cubicBezTo>
                  <a:cubicBezTo>
                    <a:pt x="958" y="749"/>
                    <a:pt x="881" y="802"/>
                    <a:pt x="867" y="883"/>
                  </a:cubicBezTo>
                  <a:cubicBezTo>
                    <a:pt x="860" y="953"/>
                    <a:pt x="881" y="1006"/>
                    <a:pt x="906" y="1045"/>
                  </a:cubicBezTo>
                  <a:cubicBezTo>
                    <a:pt x="1001" y="1193"/>
                    <a:pt x="1128" y="1285"/>
                    <a:pt x="1261" y="1369"/>
                  </a:cubicBezTo>
                  <a:lnTo>
                    <a:pt x="1139" y="1171"/>
                  </a:lnTo>
                  <a:cubicBezTo>
                    <a:pt x="1100" y="1108"/>
                    <a:pt x="1061" y="1041"/>
                    <a:pt x="1043" y="981"/>
                  </a:cubicBezTo>
                  <a:cubicBezTo>
                    <a:pt x="1036" y="950"/>
                    <a:pt x="1033" y="925"/>
                    <a:pt x="1040" y="921"/>
                  </a:cubicBezTo>
                  <a:lnTo>
                    <a:pt x="1040" y="921"/>
                  </a:lnTo>
                  <a:cubicBezTo>
                    <a:pt x="1043" y="925"/>
                    <a:pt x="1036" y="925"/>
                    <a:pt x="1064" y="925"/>
                  </a:cubicBezTo>
                  <a:cubicBezTo>
                    <a:pt x="1075" y="922"/>
                    <a:pt x="1090" y="921"/>
                    <a:pt x="1106" y="921"/>
                  </a:cubicBezTo>
                  <a:cubicBezTo>
                    <a:pt x="1147" y="921"/>
                    <a:pt x="1200" y="929"/>
                    <a:pt x="1248" y="939"/>
                  </a:cubicBezTo>
                  <a:lnTo>
                    <a:pt x="1473" y="978"/>
                  </a:lnTo>
                  <a:lnTo>
                    <a:pt x="1357" y="773"/>
                  </a:lnTo>
                  <a:cubicBezTo>
                    <a:pt x="1290" y="654"/>
                    <a:pt x="1216" y="537"/>
                    <a:pt x="1124" y="431"/>
                  </a:cubicBezTo>
                  <a:cubicBezTo>
                    <a:pt x="1033" y="326"/>
                    <a:pt x="931" y="228"/>
                    <a:pt x="807" y="153"/>
                  </a:cubicBezTo>
                  <a:cubicBezTo>
                    <a:pt x="655" y="59"/>
                    <a:pt x="471" y="0"/>
                    <a:pt x="293" y="0"/>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1701009" y="2145584"/>
              <a:ext cx="18009" cy="32130"/>
            </a:xfrm>
            <a:custGeom>
              <a:rect b="b" l="l" r="r" t="t"/>
              <a:pathLst>
                <a:path extrusionOk="0" h="851" w="477">
                  <a:moveTo>
                    <a:pt x="240" y="1"/>
                  </a:moveTo>
                  <a:cubicBezTo>
                    <a:pt x="107" y="1"/>
                    <a:pt x="1" y="191"/>
                    <a:pt x="1" y="427"/>
                  </a:cubicBezTo>
                  <a:cubicBezTo>
                    <a:pt x="1" y="660"/>
                    <a:pt x="107" y="850"/>
                    <a:pt x="240" y="850"/>
                  </a:cubicBezTo>
                  <a:cubicBezTo>
                    <a:pt x="371" y="850"/>
                    <a:pt x="476" y="660"/>
                    <a:pt x="476" y="427"/>
                  </a:cubicBezTo>
                  <a:cubicBezTo>
                    <a:pt x="476" y="191"/>
                    <a:pt x="371" y="1"/>
                    <a:pt x="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1783501" y="2149963"/>
              <a:ext cx="18009" cy="32130"/>
            </a:xfrm>
            <a:custGeom>
              <a:rect b="b" l="l" r="r" t="t"/>
              <a:pathLst>
                <a:path extrusionOk="0" h="851" w="477">
                  <a:moveTo>
                    <a:pt x="240" y="1"/>
                  </a:moveTo>
                  <a:cubicBezTo>
                    <a:pt x="106" y="1"/>
                    <a:pt x="0" y="191"/>
                    <a:pt x="0" y="424"/>
                  </a:cubicBezTo>
                  <a:cubicBezTo>
                    <a:pt x="0" y="660"/>
                    <a:pt x="106" y="851"/>
                    <a:pt x="240" y="851"/>
                  </a:cubicBezTo>
                  <a:cubicBezTo>
                    <a:pt x="371" y="851"/>
                    <a:pt x="476" y="660"/>
                    <a:pt x="476" y="424"/>
                  </a:cubicBezTo>
                  <a:cubicBezTo>
                    <a:pt x="476" y="191"/>
                    <a:pt x="371" y="1"/>
                    <a:pt x="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1661934" y="2091785"/>
              <a:ext cx="74377" cy="34433"/>
            </a:xfrm>
            <a:custGeom>
              <a:rect b="b" l="l" r="r" t="t"/>
              <a:pathLst>
                <a:path extrusionOk="0" h="912" w="1970">
                  <a:moveTo>
                    <a:pt x="836" y="0"/>
                  </a:moveTo>
                  <a:cubicBezTo>
                    <a:pt x="517" y="0"/>
                    <a:pt x="203" y="221"/>
                    <a:pt x="0" y="912"/>
                  </a:cubicBezTo>
                  <a:lnTo>
                    <a:pt x="1970" y="683"/>
                  </a:lnTo>
                  <a:cubicBezTo>
                    <a:pt x="1970" y="683"/>
                    <a:pt x="1396" y="0"/>
                    <a:pt x="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1768324" y="2097599"/>
              <a:ext cx="53121" cy="28618"/>
            </a:xfrm>
            <a:custGeom>
              <a:rect b="b" l="l" r="r" t="t"/>
              <a:pathLst>
                <a:path extrusionOk="0" h="758" w="1407">
                  <a:moveTo>
                    <a:pt x="518" y="1"/>
                  </a:moveTo>
                  <a:cubicBezTo>
                    <a:pt x="123" y="1"/>
                    <a:pt x="1" y="652"/>
                    <a:pt x="1" y="652"/>
                  </a:cubicBezTo>
                  <a:lnTo>
                    <a:pt x="1407" y="758"/>
                  </a:lnTo>
                  <a:cubicBezTo>
                    <a:pt x="1018" y="187"/>
                    <a:pt x="729" y="1"/>
                    <a:pt x="5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1940858" y="2603347"/>
              <a:ext cx="162762" cy="236044"/>
            </a:xfrm>
            <a:custGeom>
              <a:rect b="b" l="l" r="r" t="t"/>
              <a:pathLst>
                <a:path extrusionOk="0" h="6252" w="4311">
                  <a:moveTo>
                    <a:pt x="1" y="0"/>
                  </a:moveTo>
                  <a:lnTo>
                    <a:pt x="1" y="0"/>
                  </a:lnTo>
                  <a:cubicBezTo>
                    <a:pt x="191" y="258"/>
                    <a:pt x="378" y="512"/>
                    <a:pt x="550" y="776"/>
                  </a:cubicBezTo>
                  <a:cubicBezTo>
                    <a:pt x="730" y="1036"/>
                    <a:pt x="906" y="1298"/>
                    <a:pt x="1079" y="1561"/>
                  </a:cubicBezTo>
                  <a:lnTo>
                    <a:pt x="2129" y="3140"/>
                  </a:lnTo>
                  <a:cubicBezTo>
                    <a:pt x="2485" y="3665"/>
                    <a:pt x="2838" y="4191"/>
                    <a:pt x="3201" y="4708"/>
                  </a:cubicBezTo>
                  <a:cubicBezTo>
                    <a:pt x="3563" y="5227"/>
                    <a:pt x="3926" y="5744"/>
                    <a:pt x="4310" y="6252"/>
                  </a:cubicBezTo>
                  <a:cubicBezTo>
                    <a:pt x="4007" y="5692"/>
                    <a:pt x="3684" y="5149"/>
                    <a:pt x="3352" y="4609"/>
                  </a:cubicBezTo>
                  <a:cubicBezTo>
                    <a:pt x="3021" y="4067"/>
                    <a:pt x="2675" y="3539"/>
                    <a:pt x="2323" y="3010"/>
                  </a:cubicBezTo>
                  <a:cubicBezTo>
                    <a:pt x="1967" y="2488"/>
                    <a:pt x="1612" y="1963"/>
                    <a:pt x="1227" y="1459"/>
                  </a:cubicBezTo>
                  <a:cubicBezTo>
                    <a:pt x="843" y="956"/>
                    <a:pt x="459" y="44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1290626" y="2657221"/>
              <a:ext cx="62975" cy="279311"/>
            </a:xfrm>
            <a:custGeom>
              <a:rect b="b" l="l" r="r" t="t"/>
              <a:pathLst>
                <a:path extrusionOk="0" h="7398" w="1668">
                  <a:moveTo>
                    <a:pt x="1668" y="1"/>
                  </a:moveTo>
                  <a:cubicBezTo>
                    <a:pt x="1403" y="578"/>
                    <a:pt x="1219" y="1192"/>
                    <a:pt x="1047" y="1801"/>
                  </a:cubicBezTo>
                  <a:cubicBezTo>
                    <a:pt x="874" y="2411"/>
                    <a:pt x="733" y="3027"/>
                    <a:pt x="599" y="3647"/>
                  </a:cubicBezTo>
                  <a:cubicBezTo>
                    <a:pt x="473" y="4268"/>
                    <a:pt x="349" y="4888"/>
                    <a:pt x="254" y="5515"/>
                  </a:cubicBezTo>
                  <a:cubicBezTo>
                    <a:pt x="152" y="6139"/>
                    <a:pt x="61" y="6766"/>
                    <a:pt x="1" y="7397"/>
                  </a:cubicBezTo>
                  <a:cubicBezTo>
                    <a:pt x="155" y="6781"/>
                    <a:pt x="293" y="6163"/>
                    <a:pt x="430" y="5547"/>
                  </a:cubicBezTo>
                  <a:lnTo>
                    <a:pt x="829" y="3694"/>
                  </a:lnTo>
                  <a:lnTo>
                    <a:pt x="1224" y="1844"/>
                  </a:lnTo>
                  <a:cubicBezTo>
                    <a:pt x="1357" y="1227"/>
                    <a:pt x="1494" y="611"/>
                    <a:pt x="16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1144444" y="3430416"/>
              <a:ext cx="72792" cy="80796"/>
            </a:xfrm>
            <a:custGeom>
              <a:rect b="b" l="l" r="r" t="t"/>
              <a:pathLst>
                <a:path extrusionOk="0" h="2140" w="1928">
                  <a:moveTo>
                    <a:pt x="962" y="0"/>
                  </a:moveTo>
                  <a:cubicBezTo>
                    <a:pt x="430" y="0"/>
                    <a:pt x="0" y="479"/>
                    <a:pt x="0" y="1068"/>
                  </a:cubicBezTo>
                  <a:cubicBezTo>
                    <a:pt x="0" y="1660"/>
                    <a:pt x="430" y="2139"/>
                    <a:pt x="962" y="2139"/>
                  </a:cubicBezTo>
                  <a:cubicBezTo>
                    <a:pt x="1494" y="2139"/>
                    <a:pt x="1928" y="1660"/>
                    <a:pt x="1928" y="1068"/>
                  </a:cubicBezTo>
                  <a:cubicBezTo>
                    <a:pt x="1928" y="479"/>
                    <a:pt x="1494" y="0"/>
                    <a:pt x="9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1194845" y="4531841"/>
              <a:ext cx="143960" cy="106620"/>
            </a:xfrm>
            <a:custGeom>
              <a:rect b="b" l="l" r="r" t="t"/>
              <a:pathLst>
                <a:path extrusionOk="0" h="2824" w="3813">
                  <a:moveTo>
                    <a:pt x="374" y="301"/>
                  </a:moveTo>
                  <a:lnTo>
                    <a:pt x="374" y="301"/>
                  </a:lnTo>
                  <a:cubicBezTo>
                    <a:pt x="839" y="456"/>
                    <a:pt x="1149" y="752"/>
                    <a:pt x="1403" y="1115"/>
                  </a:cubicBezTo>
                  <a:cubicBezTo>
                    <a:pt x="1191" y="1087"/>
                    <a:pt x="973" y="978"/>
                    <a:pt x="783" y="805"/>
                  </a:cubicBezTo>
                  <a:cubicBezTo>
                    <a:pt x="621" y="661"/>
                    <a:pt x="487" y="484"/>
                    <a:pt x="374" y="301"/>
                  </a:cubicBezTo>
                  <a:close/>
                  <a:moveTo>
                    <a:pt x="2763" y="1166"/>
                  </a:moveTo>
                  <a:cubicBezTo>
                    <a:pt x="2971" y="1166"/>
                    <a:pt x="3178" y="1189"/>
                    <a:pt x="3380" y="1235"/>
                  </a:cubicBezTo>
                  <a:cubicBezTo>
                    <a:pt x="3432" y="1245"/>
                    <a:pt x="3489" y="1259"/>
                    <a:pt x="3520" y="1292"/>
                  </a:cubicBezTo>
                  <a:cubicBezTo>
                    <a:pt x="3535" y="1305"/>
                    <a:pt x="3542" y="1326"/>
                    <a:pt x="3542" y="1330"/>
                  </a:cubicBezTo>
                  <a:cubicBezTo>
                    <a:pt x="3538" y="1334"/>
                    <a:pt x="3520" y="1344"/>
                    <a:pt x="3465" y="1347"/>
                  </a:cubicBezTo>
                  <a:cubicBezTo>
                    <a:pt x="3214" y="1374"/>
                    <a:pt x="2961" y="1388"/>
                    <a:pt x="2708" y="1388"/>
                  </a:cubicBezTo>
                  <a:cubicBezTo>
                    <a:pt x="2492" y="1388"/>
                    <a:pt x="2276" y="1378"/>
                    <a:pt x="2062" y="1358"/>
                  </a:cubicBezTo>
                  <a:cubicBezTo>
                    <a:pt x="1988" y="1355"/>
                    <a:pt x="1914" y="1344"/>
                    <a:pt x="1847" y="1330"/>
                  </a:cubicBezTo>
                  <a:cubicBezTo>
                    <a:pt x="1847" y="1323"/>
                    <a:pt x="1843" y="1316"/>
                    <a:pt x="1843" y="1313"/>
                  </a:cubicBezTo>
                  <a:cubicBezTo>
                    <a:pt x="1882" y="1302"/>
                    <a:pt x="1925" y="1292"/>
                    <a:pt x="1964" y="1281"/>
                  </a:cubicBezTo>
                  <a:lnTo>
                    <a:pt x="2069" y="1253"/>
                  </a:lnTo>
                  <a:cubicBezTo>
                    <a:pt x="2295" y="1195"/>
                    <a:pt x="2529" y="1166"/>
                    <a:pt x="2763" y="1166"/>
                  </a:cubicBezTo>
                  <a:close/>
                  <a:moveTo>
                    <a:pt x="124" y="0"/>
                  </a:moveTo>
                  <a:cubicBezTo>
                    <a:pt x="86" y="0"/>
                    <a:pt x="52" y="18"/>
                    <a:pt x="29" y="51"/>
                  </a:cubicBezTo>
                  <a:cubicBezTo>
                    <a:pt x="4" y="87"/>
                    <a:pt x="1" y="136"/>
                    <a:pt x="22" y="174"/>
                  </a:cubicBezTo>
                  <a:cubicBezTo>
                    <a:pt x="177" y="442"/>
                    <a:pt x="367" y="745"/>
                    <a:pt x="624" y="981"/>
                  </a:cubicBezTo>
                  <a:cubicBezTo>
                    <a:pt x="758" y="1101"/>
                    <a:pt x="906" y="1196"/>
                    <a:pt x="1058" y="1259"/>
                  </a:cubicBezTo>
                  <a:cubicBezTo>
                    <a:pt x="754" y="1386"/>
                    <a:pt x="466" y="1534"/>
                    <a:pt x="188" y="1703"/>
                  </a:cubicBezTo>
                  <a:cubicBezTo>
                    <a:pt x="134" y="1736"/>
                    <a:pt x="113" y="1802"/>
                    <a:pt x="141" y="1858"/>
                  </a:cubicBezTo>
                  <a:cubicBezTo>
                    <a:pt x="163" y="1899"/>
                    <a:pt x="205" y="1922"/>
                    <a:pt x="248" y="1922"/>
                  </a:cubicBezTo>
                  <a:cubicBezTo>
                    <a:pt x="262" y="1922"/>
                    <a:pt x="276" y="1920"/>
                    <a:pt x="289" y="1915"/>
                  </a:cubicBezTo>
                  <a:lnTo>
                    <a:pt x="1505" y="1425"/>
                  </a:lnTo>
                  <a:cubicBezTo>
                    <a:pt x="1551" y="1461"/>
                    <a:pt x="1596" y="1489"/>
                    <a:pt x="1650" y="1510"/>
                  </a:cubicBezTo>
                  <a:cubicBezTo>
                    <a:pt x="1657" y="1524"/>
                    <a:pt x="1663" y="1541"/>
                    <a:pt x="1674" y="1555"/>
                  </a:cubicBezTo>
                  <a:cubicBezTo>
                    <a:pt x="1832" y="2006"/>
                    <a:pt x="2112" y="2408"/>
                    <a:pt x="2361" y="2772"/>
                  </a:cubicBezTo>
                  <a:cubicBezTo>
                    <a:pt x="2386" y="2806"/>
                    <a:pt x="2421" y="2824"/>
                    <a:pt x="2460" y="2824"/>
                  </a:cubicBezTo>
                  <a:cubicBezTo>
                    <a:pt x="2481" y="2824"/>
                    <a:pt x="2506" y="2817"/>
                    <a:pt x="2527" y="2803"/>
                  </a:cubicBezTo>
                  <a:cubicBezTo>
                    <a:pt x="2580" y="2764"/>
                    <a:pt x="2594" y="2694"/>
                    <a:pt x="2555" y="2640"/>
                  </a:cubicBezTo>
                  <a:lnTo>
                    <a:pt x="2555" y="2637"/>
                  </a:lnTo>
                  <a:cubicBezTo>
                    <a:pt x="2372" y="2377"/>
                    <a:pt x="2221" y="2087"/>
                    <a:pt x="2073" y="1806"/>
                  </a:cubicBezTo>
                  <a:cubicBezTo>
                    <a:pt x="2034" y="1731"/>
                    <a:pt x="1995" y="1658"/>
                    <a:pt x="1956" y="1583"/>
                  </a:cubicBezTo>
                  <a:lnTo>
                    <a:pt x="1956" y="1583"/>
                  </a:lnTo>
                  <a:cubicBezTo>
                    <a:pt x="1985" y="1588"/>
                    <a:pt x="2013" y="1591"/>
                    <a:pt x="2040" y="1594"/>
                  </a:cubicBezTo>
                  <a:cubicBezTo>
                    <a:pt x="2256" y="1612"/>
                    <a:pt x="2473" y="1621"/>
                    <a:pt x="2691" y="1621"/>
                  </a:cubicBezTo>
                  <a:cubicBezTo>
                    <a:pt x="2957" y="1621"/>
                    <a:pt x="3223" y="1607"/>
                    <a:pt x="3489" y="1580"/>
                  </a:cubicBezTo>
                  <a:cubicBezTo>
                    <a:pt x="3545" y="1577"/>
                    <a:pt x="3647" y="1566"/>
                    <a:pt x="3718" y="1485"/>
                  </a:cubicBezTo>
                  <a:cubicBezTo>
                    <a:pt x="3813" y="1372"/>
                    <a:pt x="3774" y="1210"/>
                    <a:pt x="3686" y="1126"/>
                  </a:cubicBezTo>
                  <a:cubicBezTo>
                    <a:pt x="3613" y="1055"/>
                    <a:pt x="3520" y="1027"/>
                    <a:pt x="3429" y="1006"/>
                  </a:cubicBezTo>
                  <a:cubicBezTo>
                    <a:pt x="3209" y="956"/>
                    <a:pt x="2984" y="931"/>
                    <a:pt x="2759" y="931"/>
                  </a:cubicBezTo>
                  <a:cubicBezTo>
                    <a:pt x="2508" y="931"/>
                    <a:pt x="2256" y="962"/>
                    <a:pt x="2013" y="1024"/>
                  </a:cubicBezTo>
                  <a:lnTo>
                    <a:pt x="1903" y="1055"/>
                  </a:lnTo>
                  <a:cubicBezTo>
                    <a:pt x="1861" y="1066"/>
                    <a:pt x="1822" y="1076"/>
                    <a:pt x="1783" y="1084"/>
                  </a:cubicBezTo>
                  <a:cubicBezTo>
                    <a:pt x="1777" y="1073"/>
                    <a:pt x="1762" y="1059"/>
                    <a:pt x="1748" y="1051"/>
                  </a:cubicBezTo>
                  <a:cubicBezTo>
                    <a:pt x="1731" y="1040"/>
                    <a:pt x="1710" y="1035"/>
                    <a:pt x="1690" y="1035"/>
                  </a:cubicBezTo>
                  <a:cubicBezTo>
                    <a:pt x="1678" y="1035"/>
                    <a:pt x="1665" y="1037"/>
                    <a:pt x="1653" y="1041"/>
                  </a:cubicBezTo>
                  <a:cubicBezTo>
                    <a:pt x="1650" y="1041"/>
                    <a:pt x="1642" y="1041"/>
                    <a:pt x="1639" y="1045"/>
                  </a:cubicBezTo>
                  <a:cubicBezTo>
                    <a:pt x="1308" y="552"/>
                    <a:pt x="874" y="139"/>
                    <a:pt x="145" y="2"/>
                  </a:cubicBezTo>
                  <a:cubicBezTo>
                    <a:pt x="138" y="1"/>
                    <a:pt x="131" y="0"/>
                    <a:pt x="124" y="0"/>
                  </a:cubicBezTo>
                  <a:close/>
                </a:path>
              </a:pathLst>
            </a:custGeom>
            <a:solidFill>
              <a:srgbClr val="C673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1761679" y="4521346"/>
              <a:ext cx="141883" cy="99333"/>
            </a:xfrm>
            <a:custGeom>
              <a:rect b="b" l="l" r="r" t="t"/>
              <a:pathLst>
                <a:path extrusionOk="0" h="2631" w="3758">
                  <a:moveTo>
                    <a:pt x="3260" y="360"/>
                  </a:moveTo>
                  <a:lnTo>
                    <a:pt x="3260" y="360"/>
                  </a:lnTo>
                  <a:cubicBezTo>
                    <a:pt x="3010" y="558"/>
                    <a:pt x="2703" y="692"/>
                    <a:pt x="2386" y="741"/>
                  </a:cubicBezTo>
                  <a:cubicBezTo>
                    <a:pt x="2658" y="579"/>
                    <a:pt x="2954" y="449"/>
                    <a:pt x="3260" y="360"/>
                  </a:cubicBezTo>
                  <a:close/>
                  <a:moveTo>
                    <a:pt x="357" y="233"/>
                  </a:moveTo>
                  <a:lnTo>
                    <a:pt x="357" y="233"/>
                  </a:lnTo>
                  <a:cubicBezTo>
                    <a:pt x="850" y="251"/>
                    <a:pt x="1333" y="452"/>
                    <a:pt x="1692" y="791"/>
                  </a:cubicBezTo>
                  <a:cubicBezTo>
                    <a:pt x="1692" y="794"/>
                    <a:pt x="1689" y="798"/>
                    <a:pt x="1689" y="801"/>
                  </a:cubicBezTo>
                  <a:lnTo>
                    <a:pt x="1639" y="903"/>
                  </a:lnTo>
                  <a:cubicBezTo>
                    <a:pt x="1149" y="861"/>
                    <a:pt x="677" y="611"/>
                    <a:pt x="357" y="233"/>
                  </a:cubicBezTo>
                  <a:close/>
                  <a:moveTo>
                    <a:pt x="301" y="1"/>
                  </a:moveTo>
                  <a:cubicBezTo>
                    <a:pt x="239" y="1"/>
                    <a:pt x="178" y="3"/>
                    <a:pt x="117" y="9"/>
                  </a:cubicBezTo>
                  <a:cubicBezTo>
                    <a:pt x="74" y="12"/>
                    <a:pt x="40" y="36"/>
                    <a:pt x="22" y="72"/>
                  </a:cubicBezTo>
                  <a:cubicBezTo>
                    <a:pt x="1" y="111"/>
                    <a:pt x="4" y="153"/>
                    <a:pt x="29" y="188"/>
                  </a:cubicBezTo>
                  <a:cubicBezTo>
                    <a:pt x="364" y="695"/>
                    <a:pt x="934" y="1048"/>
                    <a:pt x="1537" y="1126"/>
                  </a:cubicBezTo>
                  <a:lnTo>
                    <a:pt x="917" y="2464"/>
                  </a:lnTo>
                  <a:cubicBezTo>
                    <a:pt x="889" y="2521"/>
                    <a:pt x="913" y="2588"/>
                    <a:pt x="966" y="2616"/>
                  </a:cubicBezTo>
                  <a:cubicBezTo>
                    <a:pt x="983" y="2627"/>
                    <a:pt x="1005" y="2630"/>
                    <a:pt x="1022" y="2630"/>
                  </a:cubicBezTo>
                  <a:cubicBezTo>
                    <a:pt x="1061" y="2630"/>
                    <a:pt x="1100" y="2609"/>
                    <a:pt x="1121" y="2573"/>
                  </a:cubicBezTo>
                  <a:lnTo>
                    <a:pt x="1956" y="1164"/>
                  </a:lnTo>
                  <a:lnTo>
                    <a:pt x="2827" y="1795"/>
                  </a:lnTo>
                  <a:cubicBezTo>
                    <a:pt x="2847" y="1810"/>
                    <a:pt x="2871" y="1817"/>
                    <a:pt x="2895" y="1817"/>
                  </a:cubicBezTo>
                  <a:cubicBezTo>
                    <a:pt x="2932" y="1817"/>
                    <a:pt x="2969" y="1800"/>
                    <a:pt x="2992" y="1770"/>
                  </a:cubicBezTo>
                  <a:cubicBezTo>
                    <a:pt x="3027" y="1718"/>
                    <a:pt x="3017" y="1643"/>
                    <a:pt x="2964" y="1604"/>
                  </a:cubicBezTo>
                  <a:lnTo>
                    <a:pt x="2164" y="1027"/>
                  </a:lnTo>
                  <a:cubicBezTo>
                    <a:pt x="2164" y="1016"/>
                    <a:pt x="2164" y="1006"/>
                    <a:pt x="2161" y="995"/>
                  </a:cubicBezTo>
                  <a:cubicBezTo>
                    <a:pt x="2759" y="981"/>
                    <a:pt x="3355" y="695"/>
                    <a:pt x="3725" y="223"/>
                  </a:cubicBezTo>
                  <a:cubicBezTo>
                    <a:pt x="3753" y="184"/>
                    <a:pt x="3757" y="132"/>
                    <a:pt x="3732" y="90"/>
                  </a:cubicBezTo>
                  <a:cubicBezTo>
                    <a:pt x="3711" y="57"/>
                    <a:pt x="3673" y="34"/>
                    <a:pt x="3634" y="34"/>
                  </a:cubicBezTo>
                  <a:cubicBezTo>
                    <a:pt x="3627" y="34"/>
                    <a:pt x="3620" y="35"/>
                    <a:pt x="3613" y="36"/>
                  </a:cubicBezTo>
                  <a:cubicBezTo>
                    <a:pt x="3021" y="142"/>
                    <a:pt x="2457" y="381"/>
                    <a:pt x="1967" y="734"/>
                  </a:cubicBezTo>
                  <a:cubicBezTo>
                    <a:pt x="1543" y="275"/>
                    <a:pt x="927" y="1"/>
                    <a:pt x="301" y="1"/>
                  </a:cubicBezTo>
                  <a:close/>
                </a:path>
              </a:pathLst>
            </a:custGeom>
            <a:solidFill>
              <a:srgbClr val="C673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2224199" y="2416051"/>
              <a:ext cx="105714" cy="166311"/>
            </a:xfrm>
            <a:custGeom>
              <a:rect b="b" l="l" r="r" t="t"/>
              <a:pathLst>
                <a:path extrusionOk="0" h="4405" w="2800">
                  <a:moveTo>
                    <a:pt x="1" y="1"/>
                  </a:moveTo>
                  <a:lnTo>
                    <a:pt x="1" y="1"/>
                  </a:lnTo>
                  <a:cubicBezTo>
                    <a:pt x="217" y="240"/>
                    <a:pt x="322" y="550"/>
                    <a:pt x="357" y="856"/>
                  </a:cubicBezTo>
                  <a:cubicBezTo>
                    <a:pt x="375" y="1008"/>
                    <a:pt x="375" y="1163"/>
                    <a:pt x="360" y="1318"/>
                  </a:cubicBezTo>
                  <a:cubicBezTo>
                    <a:pt x="347" y="1470"/>
                    <a:pt x="311" y="1621"/>
                    <a:pt x="276" y="1773"/>
                  </a:cubicBezTo>
                  <a:lnTo>
                    <a:pt x="272" y="1780"/>
                  </a:lnTo>
                  <a:lnTo>
                    <a:pt x="272" y="1794"/>
                  </a:lnTo>
                  <a:cubicBezTo>
                    <a:pt x="259" y="2044"/>
                    <a:pt x="259" y="2294"/>
                    <a:pt x="280" y="2548"/>
                  </a:cubicBezTo>
                  <a:lnTo>
                    <a:pt x="290" y="2668"/>
                  </a:lnTo>
                  <a:lnTo>
                    <a:pt x="417" y="2650"/>
                  </a:lnTo>
                  <a:cubicBezTo>
                    <a:pt x="495" y="2639"/>
                    <a:pt x="576" y="2633"/>
                    <a:pt x="659" y="2633"/>
                  </a:cubicBezTo>
                  <a:cubicBezTo>
                    <a:pt x="836" y="2633"/>
                    <a:pt x="1019" y="2658"/>
                    <a:pt x="1189" y="2707"/>
                  </a:cubicBezTo>
                  <a:cubicBezTo>
                    <a:pt x="1443" y="2780"/>
                    <a:pt x="1679" y="2900"/>
                    <a:pt x="1890" y="3063"/>
                  </a:cubicBezTo>
                  <a:cubicBezTo>
                    <a:pt x="2094" y="3232"/>
                    <a:pt x="2274" y="3436"/>
                    <a:pt x="2422" y="3665"/>
                  </a:cubicBezTo>
                  <a:cubicBezTo>
                    <a:pt x="2496" y="3782"/>
                    <a:pt x="2559" y="3904"/>
                    <a:pt x="2630" y="4024"/>
                  </a:cubicBezTo>
                  <a:cubicBezTo>
                    <a:pt x="2683" y="4148"/>
                    <a:pt x="2739" y="4278"/>
                    <a:pt x="2799" y="4405"/>
                  </a:cubicBezTo>
                  <a:cubicBezTo>
                    <a:pt x="2767" y="4268"/>
                    <a:pt x="2732" y="4133"/>
                    <a:pt x="2690" y="3996"/>
                  </a:cubicBezTo>
                  <a:cubicBezTo>
                    <a:pt x="2637" y="3870"/>
                    <a:pt x="2595" y="3732"/>
                    <a:pt x="2528" y="3605"/>
                  </a:cubicBezTo>
                  <a:cubicBezTo>
                    <a:pt x="2401" y="3351"/>
                    <a:pt x="2228" y="3115"/>
                    <a:pt x="2014" y="2915"/>
                  </a:cubicBezTo>
                  <a:cubicBezTo>
                    <a:pt x="1795" y="2725"/>
                    <a:pt x="1534" y="2572"/>
                    <a:pt x="1253" y="2488"/>
                  </a:cubicBezTo>
                  <a:cubicBezTo>
                    <a:pt x="1062" y="2431"/>
                    <a:pt x="870" y="2400"/>
                    <a:pt x="672" y="2400"/>
                  </a:cubicBezTo>
                  <a:cubicBezTo>
                    <a:pt x="615" y="2400"/>
                    <a:pt x="557" y="2403"/>
                    <a:pt x="499" y="2408"/>
                  </a:cubicBezTo>
                  <a:lnTo>
                    <a:pt x="499" y="2408"/>
                  </a:lnTo>
                  <a:cubicBezTo>
                    <a:pt x="484" y="2208"/>
                    <a:pt x="478" y="2004"/>
                    <a:pt x="480" y="1805"/>
                  </a:cubicBezTo>
                  <a:lnTo>
                    <a:pt x="480" y="1805"/>
                  </a:lnTo>
                  <a:cubicBezTo>
                    <a:pt x="510" y="1648"/>
                    <a:pt x="534" y="1488"/>
                    <a:pt x="537" y="1329"/>
                  </a:cubicBezTo>
                  <a:cubicBezTo>
                    <a:pt x="544" y="1163"/>
                    <a:pt x="529" y="994"/>
                    <a:pt x="491" y="832"/>
                  </a:cubicBezTo>
                  <a:cubicBezTo>
                    <a:pt x="417" y="511"/>
                    <a:pt x="259" y="198"/>
                    <a:pt x="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2244058" y="2455277"/>
              <a:ext cx="154984" cy="30506"/>
            </a:xfrm>
            <a:custGeom>
              <a:rect b="b" l="l" r="r" t="t"/>
              <a:pathLst>
                <a:path extrusionOk="0" h="808" w="4105">
                  <a:moveTo>
                    <a:pt x="1011" y="1"/>
                  </a:moveTo>
                  <a:cubicBezTo>
                    <a:pt x="668" y="1"/>
                    <a:pt x="320" y="45"/>
                    <a:pt x="0" y="170"/>
                  </a:cubicBezTo>
                  <a:cubicBezTo>
                    <a:pt x="137" y="154"/>
                    <a:pt x="273" y="147"/>
                    <a:pt x="407" y="147"/>
                  </a:cubicBezTo>
                  <a:cubicBezTo>
                    <a:pt x="621" y="147"/>
                    <a:pt x="832" y="163"/>
                    <a:pt x="1044" y="180"/>
                  </a:cubicBezTo>
                  <a:cubicBezTo>
                    <a:pt x="1385" y="216"/>
                    <a:pt x="1727" y="272"/>
                    <a:pt x="2065" y="343"/>
                  </a:cubicBezTo>
                  <a:cubicBezTo>
                    <a:pt x="2745" y="473"/>
                    <a:pt x="3418" y="653"/>
                    <a:pt x="4105" y="808"/>
                  </a:cubicBezTo>
                  <a:cubicBezTo>
                    <a:pt x="3482" y="480"/>
                    <a:pt x="2805" y="251"/>
                    <a:pt x="2111" y="113"/>
                  </a:cubicBezTo>
                  <a:cubicBezTo>
                    <a:pt x="1774" y="49"/>
                    <a:pt x="1433" y="1"/>
                    <a:pt x="1086" y="1"/>
                  </a:cubicBezTo>
                  <a:cubicBezTo>
                    <a:pt x="1074" y="1"/>
                    <a:pt x="1062" y="1"/>
                    <a:pt x="1050" y="1"/>
                  </a:cubicBezTo>
                  <a:cubicBezTo>
                    <a:pt x="1037" y="1"/>
                    <a:pt x="1024" y="1"/>
                    <a:pt x="101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2264407" y="2274362"/>
              <a:ext cx="18387" cy="182961"/>
            </a:xfrm>
            <a:custGeom>
              <a:rect b="b" l="l" r="r" t="t"/>
              <a:pathLst>
                <a:path extrusionOk="0" h="4846" w="487">
                  <a:moveTo>
                    <a:pt x="1" y="1"/>
                  </a:moveTo>
                  <a:cubicBezTo>
                    <a:pt x="95" y="396"/>
                    <a:pt x="131" y="797"/>
                    <a:pt x="162" y="1202"/>
                  </a:cubicBezTo>
                  <a:cubicBezTo>
                    <a:pt x="191" y="1607"/>
                    <a:pt x="212" y="2009"/>
                    <a:pt x="226" y="2414"/>
                  </a:cubicBezTo>
                  <a:cubicBezTo>
                    <a:pt x="251" y="3225"/>
                    <a:pt x="261" y="4035"/>
                    <a:pt x="254" y="4845"/>
                  </a:cubicBezTo>
                  <a:lnTo>
                    <a:pt x="487" y="4842"/>
                  </a:lnTo>
                  <a:cubicBezTo>
                    <a:pt x="455" y="4028"/>
                    <a:pt x="406" y="3218"/>
                    <a:pt x="342" y="2407"/>
                  </a:cubicBezTo>
                  <a:cubicBezTo>
                    <a:pt x="310" y="2006"/>
                    <a:pt x="272" y="1601"/>
                    <a:pt x="222" y="1196"/>
                  </a:cubicBezTo>
                  <a:cubicBezTo>
                    <a:pt x="170" y="794"/>
                    <a:pt x="116" y="389"/>
                    <a:pt x="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2315223" y="2282630"/>
              <a:ext cx="18387" cy="183074"/>
            </a:xfrm>
            <a:custGeom>
              <a:rect b="b" l="l" r="r" t="t"/>
              <a:pathLst>
                <a:path extrusionOk="0" h="4849" w="487">
                  <a:moveTo>
                    <a:pt x="0" y="1"/>
                  </a:moveTo>
                  <a:cubicBezTo>
                    <a:pt x="81" y="395"/>
                    <a:pt x="102" y="800"/>
                    <a:pt x="131" y="1206"/>
                  </a:cubicBezTo>
                  <a:cubicBezTo>
                    <a:pt x="159" y="1611"/>
                    <a:pt x="173" y="2016"/>
                    <a:pt x="190" y="2418"/>
                  </a:cubicBezTo>
                  <a:cubicBezTo>
                    <a:pt x="222" y="3228"/>
                    <a:pt x="240" y="4039"/>
                    <a:pt x="254" y="4849"/>
                  </a:cubicBezTo>
                  <a:lnTo>
                    <a:pt x="486" y="4838"/>
                  </a:lnTo>
                  <a:cubicBezTo>
                    <a:pt x="437" y="4028"/>
                    <a:pt x="377" y="3221"/>
                    <a:pt x="307" y="2411"/>
                  </a:cubicBezTo>
                  <a:cubicBezTo>
                    <a:pt x="272" y="2009"/>
                    <a:pt x="237" y="1603"/>
                    <a:pt x="190" y="1201"/>
                  </a:cubicBezTo>
                  <a:cubicBezTo>
                    <a:pt x="141" y="796"/>
                    <a:pt x="99" y="391"/>
                    <a:pt x="0"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1232070" y="3664904"/>
              <a:ext cx="21596" cy="44740"/>
            </a:xfrm>
            <a:custGeom>
              <a:rect b="b" l="l" r="r" t="t"/>
              <a:pathLst>
                <a:path extrusionOk="0" h="1185" w="572">
                  <a:moveTo>
                    <a:pt x="561" y="1"/>
                  </a:moveTo>
                  <a:lnTo>
                    <a:pt x="561" y="1"/>
                  </a:lnTo>
                  <a:cubicBezTo>
                    <a:pt x="399" y="174"/>
                    <a:pt x="297" y="364"/>
                    <a:pt x="209" y="562"/>
                  </a:cubicBezTo>
                  <a:cubicBezTo>
                    <a:pt x="167" y="664"/>
                    <a:pt x="128" y="762"/>
                    <a:pt x="96" y="864"/>
                  </a:cubicBezTo>
                  <a:cubicBezTo>
                    <a:pt x="61" y="970"/>
                    <a:pt x="36" y="1072"/>
                    <a:pt x="1" y="1185"/>
                  </a:cubicBezTo>
                  <a:cubicBezTo>
                    <a:pt x="114" y="1132"/>
                    <a:pt x="191" y="1041"/>
                    <a:pt x="259" y="949"/>
                  </a:cubicBezTo>
                  <a:cubicBezTo>
                    <a:pt x="326" y="858"/>
                    <a:pt x="375" y="759"/>
                    <a:pt x="424" y="656"/>
                  </a:cubicBezTo>
                  <a:cubicBezTo>
                    <a:pt x="508" y="452"/>
                    <a:pt x="572" y="238"/>
                    <a:pt x="56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4"/>
          <p:cNvGrpSpPr/>
          <p:nvPr/>
        </p:nvGrpSpPr>
        <p:grpSpPr>
          <a:xfrm>
            <a:off x="3150686" y="3388520"/>
            <a:ext cx="1360525" cy="1305583"/>
            <a:chOff x="3038482" y="3171761"/>
            <a:chExt cx="1948897" cy="1870195"/>
          </a:xfrm>
        </p:grpSpPr>
        <p:sp>
          <p:nvSpPr>
            <p:cNvPr id="865" name="Google Shape;865;p54"/>
            <p:cNvSpPr/>
            <p:nvPr/>
          </p:nvSpPr>
          <p:spPr>
            <a:xfrm>
              <a:off x="3728426" y="3463551"/>
              <a:ext cx="632237" cy="553659"/>
            </a:xfrm>
            <a:custGeom>
              <a:rect b="b" l="l" r="r" t="t"/>
              <a:pathLst>
                <a:path extrusionOk="0" h="6216" w="7098">
                  <a:moveTo>
                    <a:pt x="3635" y="0"/>
                  </a:moveTo>
                  <a:lnTo>
                    <a:pt x="3635" y="0"/>
                  </a:lnTo>
                  <a:cubicBezTo>
                    <a:pt x="2223" y="1350"/>
                    <a:pt x="1264" y="3170"/>
                    <a:pt x="944" y="5099"/>
                  </a:cubicBezTo>
                  <a:lnTo>
                    <a:pt x="1" y="5751"/>
                  </a:lnTo>
                  <a:cubicBezTo>
                    <a:pt x="446" y="6080"/>
                    <a:pt x="974" y="6216"/>
                    <a:pt x="1521" y="6216"/>
                  </a:cubicBezTo>
                  <a:cubicBezTo>
                    <a:pt x="2260" y="6216"/>
                    <a:pt x="3035" y="5969"/>
                    <a:pt x="3695" y="5620"/>
                  </a:cubicBezTo>
                  <a:cubicBezTo>
                    <a:pt x="4848" y="5013"/>
                    <a:pt x="5861" y="4128"/>
                    <a:pt x="7097" y="3718"/>
                  </a:cubicBezTo>
                  <a:cubicBezTo>
                    <a:pt x="6961" y="3707"/>
                    <a:pt x="6825" y="3702"/>
                    <a:pt x="6690" y="3702"/>
                  </a:cubicBezTo>
                  <a:cubicBezTo>
                    <a:pt x="5458" y="3702"/>
                    <a:pt x="4249" y="4132"/>
                    <a:pt x="3079" y="4551"/>
                  </a:cubicBezTo>
                  <a:cubicBezTo>
                    <a:pt x="3932" y="3718"/>
                    <a:pt x="4895" y="2996"/>
                    <a:pt x="5932" y="2408"/>
                  </a:cubicBezTo>
                  <a:lnTo>
                    <a:pt x="5932" y="2408"/>
                  </a:lnTo>
                  <a:cubicBezTo>
                    <a:pt x="4365" y="2747"/>
                    <a:pt x="3056" y="3781"/>
                    <a:pt x="1808" y="4787"/>
                  </a:cubicBezTo>
                  <a:cubicBezTo>
                    <a:pt x="3043" y="3541"/>
                    <a:pt x="4188" y="2203"/>
                    <a:pt x="5234" y="789"/>
                  </a:cubicBezTo>
                  <a:lnTo>
                    <a:pt x="5234" y="789"/>
                  </a:lnTo>
                  <a:cubicBezTo>
                    <a:pt x="3655" y="1623"/>
                    <a:pt x="2278" y="2838"/>
                    <a:pt x="1256" y="4302"/>
                  </a:cubicBezTo>
                  <a:cubicBezTo>
                    <a:pt x="1883" y="2783"/>
                    <a:pt x="2684" y="1339"/>
                    <a:pt x="3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3038482" y="3171761"/>
              <a:ext cx="791676" cy="987341"/>
            </a:xfrm>
            <a:custGeom>
              <a:rect b="b" l="l" r="r" t="t"/>
              <a:pathLst>
                <a:path extrusionOk="0" h="11085" w="8888">
                  <a:moveTo>
                    <a:pt x="4562" y="1"/>
                  </a:moveTo>
                  <a:cubicBezTo>
                    <a:pt x="3299" y="1"/>
                    <a:pt x="3876" y="2570"/>
                    <a:pt x="5174" y="4914"/>
                  </a:cubicBezTo>
                  <a:cubicBezTo>
                    <a:pt x="4365" y="4169"/>
                    <a:pt x="3687" y="3859"/>
                    <a:pt x="3347" y="3859"/>
                  </a:cubicBezTo>
                  <a:cubicBezTo>
                    <a:pt x="2838" y="3859"/>
                    <a:pt x="3085" y="4553"/>
                    <a:pt x="4783" y="5530"/>
                  </a:cubicBezTo>
                  <a:cubicBezTo>
                    <a:pt x="4407" y="5496"/>
                    <a:pt x="4065" y="5480"/>
                    <a:pt x="3756" y="5480"/>
                  </a:cubicBezTo>
                  <a:cubicBezTo>
                    <a:pt x="0" y="5480"/>
                    <a:pt x="1040" y="7794"/>
                    <a:pt x="2838" y="7827"/>
                  </a:cubicBezTo>
                  <a:cubicBezTo>
                    <a:pt x="1523" y="9155"/>
                    <a:pt x="1451" y="9540"/>
                    <a:pt x="1809" y="9540"/>
                  </a:cubicBezTo>
                  <a:cubicBezTo>
                    <a:pt x="2303" y="9540"/>
                    <a:pt x="3618" y="8807"/>
                    <a:pt x="3619" y="8806"/>
                  </a:cubicBezTo>
                  <a:lnTo>
                    <a:pt x="3619" y="8806"/>
                  </a:lnTo>
                  <a:cubicBezTo>
                    <a:pt x="3617" y="8807"/>
                    <a:pt x="5" y="10838"/>
                    <a:pt x="2119" y="11071"/>
                  </a:cubicBezTo>
                  <a:cubicBezTo>
                    <a:pt x="2202" y="11080"/>
                    <a:pt x="2285" y="11084"/>
                    <a:pt x="2369" y="11084"/>
                  </a:cubicBezTo>
                  <a:cubicBezTo>
                    <a:pt x="4425" y="11084"/>
                    <a:pt x="6709" y="8403"/>
                    <a:pt x="6709" y="8403"/>
                  </a:cubicBezTo>
                  <a:lnTo>
                    <a:pt x="8887" y="9315"/>
                  </a:lnTo>
                  <a:cubicBezTo>
                    <a:pt x="8887" y="9315"/>
                    <a:pt x="8433" y="1686"/>
                    <a:pt x="7851" y="1686"/>
                  </a:cubicBezTo>
                  <a:cubicBezTo>
                    <a:pt x="7844" y="1686"/>
                    <a:pt x="7837" y="1687"/>
                    <a:pt x="7829" y="1690"/>
                  </a:cubicBezTo>
                  <a:cubicBezTo>
                    <a:pt x="7270" y="1882"/>
                    <a:pt x="7562" y="5209"/>
                    <a:pt x="7590" y="5519"/>
                  </a:cubicBezTo>
                  <a:lnTo>
                    <a:pt x="7590" y="5519"/>
                  </a:lnTo>
                  <a:cubicBezTo>
                    <a:pt x="7557" y="5169"/>
                    <a:pt x="7111" y="949"/>
                    <a:pt x="5174" y="147"/>
                  </a:cubicBezTo>
                  <a:cubicBezTo>
                    <a:pt x="4935" y="47"/>
                    <a:pt x="4732" y="1"/>
                    <a:pt x="45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3899264" y="3322377"/>
              <a:ext cx="627249" cy="570493"/>
            </a:xfrm>
            <a:custGeom>
              <a:rect b="b" l="l" r="r" t="t"/>
              <a:pathLst>
                <a:path extrusionOk="0" h="6405" w="7042">
                  <a:moveTo>
                    <a:pt x="3513" y="1"/>
                  </a:moveTo>
                  <a:cubicBezTo>
                    <a:pt x="1629" y="1"/>
                    <a:pt x="292" y="3106"/>
                    <a:pt x="1" y="6405"/>
                  </a:cubicBezTo>
                  <a:lnTo>
                    <a:pt x="708" y="6405"/>
                  </a:lnTo>
                  <a:cubicBezTo>
                    <a:pt x="708" y="6266"/>
                    <a:pt x="1398" y="1408"/>
                    <a:pt x="2839" y="777"/>
                  </a:cubicBezTo>
                  <a:cubicBezTo>
                    <a:pt x="3093" y="665"/>
                    <a:pt x="3343" y="601"/>
                    <a:pt x="3587" y="601"/>
                  </a:cubicBezTo>
                  <a:cubicBezTo>
                    <a:pt x="4728" y="601"/>
                    <a:pt x="5720" y="2000"/>
                    <a:pt x="6225" y="6405"/>
                  </a:cubicBezTo>
                  <a:cubicBezTo>
                    <a:pt x="6415" y="6382"/>
                    <a:pt x="6570" y="6375"/>
                    <a:pt x="6691" y="6375"/>
                  </a:cubicBezTo>
                  <a:cubicBezTo>
                    <a:pt x="6933" y="6375"/>
                    <a:pt x="7041" y="6405"/>
                    <a:pt x="7041" y="6405"/>
                  </a:cubicBezTo>
                  <a:cubicBezTo>
                    <a:pt x="7041" y="6405"/>
                    <a:pt x="6268" y="796"/>
                    <a:pt x="4085" y="94"/>
                  </a:cubicBezTo>
                  <a:cubicBezTo>
                    <a:pt x="3890" y="31"/>
                    <a:pt x="3699" y="1"/>
                    <a:pt x="3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flipH="1">
              <a:off x="4236977" y="3743043"/>
              <a:ext cx="273603" cy="273611"/>
            </a:xfrm>
            <a:custGeom>
              <a:rect b="b" l="l" r="r" t="t"/>
              <a:pathLst>
                <a:path extrusionOk="0" h="3316" w="3316">
                  <a:moveTo>
                    <a:pt x="1658" y="1"/>
                  </a:moveTo>
                  <a:cubicBezTo>
                    <a:pt x="743" y="1"/>
                    <a:pt x="1" y="743"/>
                    <a:pt x="1" y="1658"/>
                  </a:cubicBezTo>
                  <a:cubicBezTo>
                    <a:pt x="1" y="2573"/>
                    <a:pt x="743" y="3316"/>
                    <a:pt x="1658" y="3316"/>
                  </a:cubicBezTo>
                  <a:cubicBezTo>
                    <a:pt x="2574" y="3316"/>
                    <a:pt x="3316" y="2573"/>
                    <a:pt x="3316" y="1658"/>
                  </a:cubicBezTo>
                  <a:cubicBezTo>
                    <a:pt x="3316" y="743"/>
                    <a:pt x="2574" y="1"/>
                    <a:pt x="16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p:nvPr/>
          </p:nvSpPr>
          <p:spPr>
            <a:xfrm flipH="1">
              <a:off x="4430048" y="3774975"/>
              <a:ext cx="241919" cy="241679"/>
            </a:xfrm>
            <a:custGeom>
              <a:rect b="b" l="l" r="r" t="t"/>
              <a:pathLst>
                <a:path extrusionOk="0" h="2929" w="2932">
                  <a:moveTo>
                    <a:pt x="1468" y="0"/>
                  </a:moveTo>
                  <a:cubicBezTo>
                    <a:pt x="658" y="0"/>
                    <a:pt x="0" y="656"/>
                    <a:pt x="0" y="1465"/>
                  </a:cubicBezTo>
                  <a:cubicBezTo>
                    <a:pt x="0" y="2274"/>
                    <a:pt x="658" y="2929"/>
                    <a:pt x="1468" y="2929"/>
                  </a:cubicBezTo>
                  <a:cubicBezTo>
                    <a:pt x="2277" y="2929"/>
                    <a:pt x="2931" y="2274"/>
                    <a:pt x="2931" y="1465"/>
                  </a:cubicBezTo>
                  <a:cubicBezTo>
                    <a:pt x="2931" y="656"/>
                    <a:pt x="2277" y="0"/>
                    <a:pt x="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flipH="1">
              <a:off x="4677490" y="3664904"/>
              <a:ext cx="246540" cy="260905"/>
            </a:xfrm>
            <a:custGeom>
              <a:rect b="b" l="l" r="r" t="t"/>
              <a:pathLst>
                <a:path extrusionOk="0" h="3162" w="2988">
                  <a:moveTo>
                    <a:pt x="332" y="1"/>
                  </a:moveTo>
                  <a:lnTo>
                    <a:pt x="0" y="289"/>
                  </a:lnTo>
                  <a:lnTo>
                    <a:pt x="1057" y="948"/>
                  </a:lnTo>
                  <a:cubicBezTo>
                    <a:pt x="1057" y="948"/>
                    <a:pt x="1125" y="2775"/>
                    <a:pt x="1057" y="3161"/>
                  </a:cubicBezTo>
                  <a:lnTo>
                    <a:pt x="2988" y="2779"/>
                  </a:lnTo>
                  <a:cubicBezTo>
                    <a:pt x="2988" y="2779"/>
                    <a:pt x="2534" y="415"/>
                    <a:pt x="3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3598382" y="3868726"/>
              <a:ext cx="1388997" cy="1173230"/>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75" name="Shape 875"/>
        <p:cNvGrpSpPr/>
        <p:nvPr/>
      </p:nvGrpSpPr>
      <p:grpSpPr>
        <a:xfrm>
          <a:off x="0" y="0"/>
          <a:ext cx="0" cy="0"/>
          <a:chOff x="0" y="0"/>
          <a:chExt cx="0" cy="0"/>
        </a:xfrm>
      </p:grpSpPr>
      <p:sp>
        <p:nvSpPr>
          <p:cNvPr id="876" name="Google Shape;876;p55"/>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More Significant Variables</a:t>
            </a:r>
            <a:endParaRPr b="0">
              <a:solidFill>
                <a:srgbClr val="2A2929"/>
              </a:solidFill>
            </a:endParaRPr>
          </a:p>
        </p:txBody>
      </p:sp>
      <p:grpSp>
        <p:nvGrpSpPr>
          <p:cNvPr id="877" name="Google Shape;877;p55"/>
          <p:cNvGrpSpPr/>
          <p:nvPr/>
        </p:nvGrpSpPr>
        <p:grpSpPr>
          <a:xfrm>
            <a:off x="166692" y="2296138"/>
            <a:ext cx="1361236" cy="2560778"/>
            <a:chOff x="6589688" y="2066700"/>
            <a:chExt cx="1826182" cy="3019429"/>
          </a:xfrm>
        </p:grpSpPr>
        <p:sp>
          <p:nvSpPr>
            <p:cNvPr id="878" name="Google Shape;878;p55"/>
            <p:cNvSpPr/>
            <p:nvPr/>
          </p:nvSpPr>
          <p:spPr>
            <a:xfrm>
              <a:off x="6589688" y="4822085"/>
              <a:ext cx="1682084" cy="264044"/>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7811880" y="4006533"/>
              <a:ext cx="290752" cy="254623"/>
            </a:xfrm>
            <a:custGeom>
              <a:rect b="b" l="l" r="r" t="t"/>
              <a:pathLst>
                <a:path extrusionOk="0" h="6216" w="7098">
                  <a:moveTo>
                    <a:pt x="3635" y="0"/>
                  </a:moveTo>
                  <a:lnTo>
                    <a:pt x="3635" y="0"/>
                  </a:lnTo>
                  <a:cubicBezTo>
                    <a:pt x="2223" y="1350"/>
                    <a:pt x="1264" y="3170"/>
                    <a:pt x="944" y="5099"/>
                  </a:cubicBezTo>
                  <a:lnTo>
                    <a:pt x="1" y="5751"/>
                  </a:lnTo>
                  <a:cubicBezTo>
                    <a:pt x="446" y="6080"/>
                    <a:pt x="974" y="6216"/>
                    <a:pt x="1521" y="6216"/>
                  </a:cubicBezTo>
                  <a:cubicBezTo>
                    <a:pt x="2260" y="6216"/>
                    <a:pt x="3035" y="5969"/>
                    <a:pt x="3695" y="5620"/>
                  </a:cubicBezTo>
                  <a:cubicBezTo>
                    <a:pt x="4848" y="5013"/>
                    <a:pt x="5861" y="4128"/>
                    <a:pt x="7097" y="3718"/>
                  </a:cubicBezTo>
                  <a:cubicBezTo>
                    <a:pt x="6961" y="3707"/>
                    <a:pt x="6825" y="3702"/>
                    <a:pt x="6690" y="3702"/>
                  </a:cubicBezTo>
                  <a:cubicBezTo>
                    <a:pt x="5458" y="3702"/>
                    <a:pt x="4249" y="4132"/>
                    <a:pt x="3079" y="4551"/>
                  </a:cubicBezTo>
                  <a:cubicBezTo>
                    <a:pt x="3932" y="3718"/>
                    <a:pt x="4895" y="2996"/>
                    <a:pt x="5932" y="2408"/>
                  </a:cubicBezTo>
                  <a:lnTo>
                    <a:pt x="5932" y="2408"/>
                  </a:lnTo>
                  <a:cubicBezTo>
                    <a:pt x="4365" y="2747"/>
                    <a:pt x="3056" y="3781"/>
                    <a:pt x="1808" y="4787"/>
                  </a:cubicBezTo>
                  <a:cubicBezTo>
                    <a:pt x="3043" y="3541"/>
                    <a:pt x="4188" y="2203"/>
                    <a:pt x="5234" y="789"/>
                  </a:cubicBezTo>
                  <a:lnTo>
                    <a:pt x="5234" y="789"/>
                  </a:lnTo>
                  <a:cubicBezTo>
                    <a:pt x="3655" y="1623"/>
                    <a:pt x="2278" y="2838"/>
                    <a:pt x="1256" y="4302"/>
                  </a:cubicBezTo>
                  <a:cubicBezTo>
                    <a:pt x="1883" y="2783"/>
                    <a:pt x="2684" y="1339"/>
                    <a:pt x="3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7494586" y="3872342"/>
              <a:ext cx="364075" cy="454069"/>
            </a:xfrm>
            <a:custGeom>
              <a:rect b="b" l="l" r="r" t="t"/>
              <a:pathLst>
                <a:path extrusionOk="0" h="11085" w="8888">
                  <a:moveTo>
                    <a:pt x="4562" y="1"/>
                  </a:moveTo>
                  <a:cubicBezTo>
                    <a:pt x="3299" y="1"/>
                    <a:pt x="3876" y="2570"/>
                    <a:pt x="5174" y="4914"/>
                  </a:cubicBezTo>
                  <a:cubicBezTo>
                    <a:pt x="4365" y="4169"/>
                    <a:pt x="3687" y="3859"/>
                    <a:pt x="3347" y="3859"/>
                  </a:cubicBezTo>
                  <a:cubicBezTo>
                    <a:pt x="2838" y="3859"/>
                    <a:pt x="3085" y="4553"/>
                    <a:pt x="4783" y="5530"/>
                  </a:cubicBezTo>
                  <a:cubicBezTo>
                    <a:pt x="4407" y="5496"/>
                    <a:pt x="4065" y="5480"/>
                    <a:pt x="3756" y="5480"/>
                  </a:cubicBezTo>
                  <a:cubicBezTo>
                    <a:pt x="0" y="5480"/>
                    <a:pt x="1040" y="7794"/>
                    <a:pt x="2838" y="7827"/>
                  </a:cubicBezTo>
                  <a:cubicBezTo>
                    <a:pt x="1523" y="9155"/>
                    <a:pt x="1451" y="9540"/>
                    <a:pt x="1809" y="9540"/>
                  </a:cubicBezTo>
                  <a:cubicBezTo>
                    <a:pt x="2303" y="9540"/>
                    <a:pt x="3618" y="8807"/>
                    <a:pt x="3619" y="8806"/>
                  </a:cubicBezTo>
                  <a:lnTo>
                    <a:pt x="3619" y="8806"/>
                  </a:lnTo>
                  <a:cubicBezTo>
                    <a:pt x="3617" y="8807"/>
                    <a:pt x="5" y="10838"/>
                    <a:pt x="2119" y="11071"/>
                  </a:cubicBezTo>
                  <a:cubicBezTo>
                    <a:pt x="2202" y="11080"/>
                    <a:pt x="2285" y="11084"/>
                    <a:pt x="2369" y="11084"/>
                  </a:cubicBezTo>
                  <a:cubicBezTo>
                    <a:pt x="4425" y="11084"/>
                    <a:pt x="6709" y="8403"/>
                    <a:pt x="6709" y="8403"/>
                  </a:cubicBezTo>
                  <a:lnTo>
                    <a:pt x="8887" y="9315"/>
                  </a:lnTo>
                  <a:cubicBezTo>
                    <a:pt x="8887" y="9315"/>
                    <a:pt x="8433" y="1686"/>
                    <a:pt x="7851" y="1686"/>
                  </a:cubicBezTo>
                  <a:cubicBezTo>
                    <a:pt x="7844" y="1686"/>
                    <a:pt x="7837" y="1687"/>
                    <a:pt x="7829" y="1690"/>
                  </a:cubicBezTo>
                  <a:cubicBezTo>
                    <a:pt x="7270" y="1882"/>
                    <a:pt x="7562" y="5209"/>
                    <a:pt x="7590" y="5519"/>
                  </a:cubicBezTo>
                  <a:lnTo>
                    <a:pt x="7590" y="5519"/>
                  </a:lnTo>
                  <a:cubicBezTo>
                    <a:pt x="7557" y="5169"/>
                    <a:pt x="7111" y="949"/>
                    <a:pt x="5174" y="147"/>
                  </a:cubicBezTo>
                  <a:cubicBezTo>
                    <a:pt x="4935" y="47"/>
                    <a:pt x="4732" y="1"/>
                    <a:pt x="4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8082026" y="3749005"/>
              <a:ext cx="216364" cy="497162"/>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8166244" y="3863453"/>
              <a:ext cx="88807" cy="29698"/>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8144903" y="3974173"/>
              <a:ext cx="100604" cy="33548"/>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8122578" y="4078380"/>
              <a:ext cx="122437" cy="40799"/>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7815280" y="3035326"/>
              <a:ext cx="345519" cy="1007063"/>
            </a:xfrm>
            <a:custGeom>
              <a:rect b="b" l="l" r="r" t="t"/>
              <a:pathLst>
                <a:path extrusionOk="0" h="24585" w="8435">
                  <a:moveTo>
                    <a:pt x="0" y="0"/>
                  </a:moveTo>
                  <a:lnTo>
                    <a:pt x="1370" y="10628"/>
                  </a:lnTo>
                  <a:lnTo>
                    <a:pt x="4579" y="20743"/>
                  </a:lnTo>
                  <a:cubicBezTo>
                    <a:pt x="3801" y="21066"/>
                    <a:pt x="3936" y="22645"/>
                    <a:pt x="3936" y="22645"/>
                  </a:cubicBezTo>
                  <a:cubicBezTo>
                    <a:pt x="3936" y="22645"/>
                    <a:pt x="3320" y="23126"/>
                    <a:pt x="3616" y="23876"/>
                  </a:cubicBezTo>
                  <a:cubicBezTo>
                    <a:pt x="3796" y="24333"/>
                    <a:pt x="4045" y="24422"/>
                    <a:pt x="4213" y="24422"/>
                  </a:cubicBezTo>
                  <a:cubicBezTo>
                    <a:pt x="4320" y="24422"/>
                    <a:pt x="4393" y="24386"/>
                    <a:pt x="4393" y="24386"/>
                  </a:cubicBezTo>
                  <a:cubicBezTo>
                    <a:pt x="4393" y="24386"/>
                    <a:pt x="4638" y="24577"/>
                    <a:pt x="4885" y="24577"/>
                  </a:cubicBezTo>
                  <a:cubicBezTo>
                    <a:pt x="5030" y="24577"/>
                    <a:pt x="5176" y="24511"/>
                    <a:pt x="5273" y="24302"/>
                  </a:cubicBezTo>
                  <a:cubicBezTo>
                    <a:pt x="5421" y="24451"/>
                    <a:pt x="5609" y="24585"/>
                    <a:pt x="5800" y="24585"/>
                  </a:cubicBezTo>
                  <a:cubicBezTo>
                    <a:pt x="5991" y="24585"/>
                    <a:pt x="6185" y="24451"/>
                    <a:pt x="6346" y="24062"/>
                  </a:cubicBezTo>
                  <a:cubicBezTo>
                    <a:pt x="6443" y="24098"/>
                    <a:pt x="6528" y="24115"/>
                    <a:pt x="6604" y="24115"/>
                  </a:cubicBezTo>
                  <a:cubicBezTo>
                    <a:pt x="7307" y="24115"/>
                    <a:pt x="7175" y="22696"/>
                    <a:pt x="7175" y="22696"/>
                  </a:cubicBezTo>
                  <a:cubicBezTo>
                    <a:pt x="7175" y="22696"/>
                    <a:pt x="8435" y="22242"/>
                    <a:pt x="7953" y="21572"/>
                  </a:cubicBezTo>
                  <a:cubicBezTo>
                    <a:pt x="7468" y="20905"/>
                    <a:pt x="5692" y="20707"/>
                    <a:pt x="5692" y="20707"/>
                  </a:cubicBezTo>
                  <a:lnTo>
                    <a:pt x="4007" y="10115"/>
                  </a:lnTo>
                  <a:lnTo>
                    <a:pt x="2779" y="296"/>
                  </a:lnTo>
                  <a:lnTo>
                    <a:pt x="0" y="0"/>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8044545" y="3924650"/>
              <a:ext cx="64680" cy="46861"/>
            </a:xfrm>
            <a:custGeom>
              <a:rect b="b" l="l" r="r" t="t"/>
              <a:pathLst>
                <a:path extrusionOk="0" h="1144" w="1579">
                  <a:moveTo>
                    <a:pt x="1134" y="0"/>
                  </a:moveTo>
                  <a:cubicBezTo>
                    <a:pt x="1093" y="0"/>
                    <a:pt x="1051" y="2"/>
                    <a:pt x="1010" y="7"/>
                  </a:cubicBezTo>
                  <a:cubicBezTo>
                    <a:pt x="876" y="23"/>
                    <a:pt x="738" y="54"/>
                    <a:pt x="607" y="105"/>
                  </a:cubicBezTo>
                  <a:cubicBezTo>
                    <a:pt x="478" y="156"/>
                    <a:pt x="355" y="227"/>
                    <a:pt x="241" y="318"/>
                  </a:cubicBezTo>
                  <a:cubicBezTo>
                    <a:pt x="186" y="366"/>
                    <a:pt x="138" y="421"/>
                    <a:pt x="91" y="476"/>
                  </a:cubicBezTo>
                  <a:cubicBezTo>
                    <a:pt x="44" y="539"/>
                    <a:pt x="0" y="634"/>
                    <a:pt x="20" y="733"/>
                  </a:cubicBezTo>
                  <a:cubicBezTo>
                    <a:pt x="39" y="832"/>
                    <a:pt x="106" y="894"/>
                    <a:pt x="170" y="941"/>
                  </a:cubicBezTo>
                  <a:cubicBezTo>
                    <a:pt x="233" y="989"/>
                    <a:pt x="299" y="1021"/>
                    <a:pt x="367" y="1048"/>
                  </a:cubicBezTo>
                  <a:cubicBezTo>
                    <a:pt x="501" y="1096"/>
                    <a:pt x="639" y="1127"/>
                    <a:pt x="778" y="1136"/>
                  </a:cubicBezTo>
                  <a:cubicBezTo>
                    <a:pt x="835" y="1141"/>
                    <a:pt x="894" y="1144"/>
                    <a:pt x="953" y="1144"/>
                  </a:cubicBezTo>
                  <a:cubicBezTo>
                    <a:pt x="1173" y="1144"/>
                    <a:pt x="1395" y="1104"/>
                    <a:pt x="1578" y="985"/>
                  </a:cubicBezTo>
                  <a:lnTo>
                    <a:pt x="1578" y="985"/>
                  </a:lnTo>
                  <a:cubicBezTo>
                    <a:pt x="1460" y="1025"/>
                    <a:pt x="1342" y="1041"/>
                    <a:pt x="1222" y="1041"/>
                  </a:cubicBezTo>
                  <a:cubicBezTo>
                    <a:pt x="1209" y="1041"/>
                    <a:pt x="1197" y="1041"/>
                    <a:pt x="1184" y="1041"/>
                  </a:cubicBezTo>
                  <a:cubicBezTo>
                    <a:pt x="1053" y="1041"/>
                    <a:pt x="924" y="1025"/>
                    <a:pt x="797" y="1005"/>
                  </a:cubicBezTo>
                  <a:cubicBezTo>
                    <a:pt x="667" y="977"/>
                    <a:pt x="541" y="946"/>
                    <a:pt x="426" y="894"/>
                  </a:cubicBezTo>
                  <a:cubicBezTo>
                    <a:pt x="316" y="851"/>
                    <a:pt x="201" y="772"/>
                    <a:pt x="190" y="697"/>
                  </a:cubicBezTo>
                  <a:cubicBezTo>
                    <a:pt x="181" y="666"/>
                    <a:pt x="190" y="622"/>
                    <a:pt x="225" y="579"/>
                  </a:cubicBezTo>
                  <a:cubicBezTo>
                    <a:pt x="261" y="528"/>
                    <a:pt x="304" y="484"/>
                    <a:pt x="347" y="440"/>
                  </a:cubicBezTo>
                  <a:cubicBezTo>
                    <a:pt x="438" y="358"/>
                    <a:pt x="549" y="287"/>
                    <a:pt x="663" y="227"/>
                  </a:cubicBezTo>
                  <a:cubicBezTo>
                    <a:pt x="778" y="172"/>
                    <a:pt x="900" y="121"/>
                    <a:pt x="1026" y="89"/>
                  </a:cubicBezTo>
                  <a:cubicBezTo>
                    <a:pt x="1113" y="65"/>
                    <a:pt x="1203" y="40"/>
                    <a:pt x="1294" y="40"/>
                  </a:cubicBezTo>
                  <a:cubicBezTo>
                    <a:pt x="1335" y="40"/>
                    <a:pt x="1376" y="45"/>
                    <a:pt x="1417" y="58"/>
                  </a:cubicBezTo>
                  <a:cubicBezTo>
                    <a:pt x="1361" y="14"/>
                    <a:pt x="1286" y="7"/>
                    <a:pt x="1219" y="3"/>
                  </a:cubicBezTo>
                  <a:cubicBezTo>
                    <a:pt x="1191" y="1"/>
                    <a:pt x="1163" y="0"/>
                    <a:pt x="113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7473409" y="2137318"/>
              <a:ext cx="421135" cy="679404"/>
            </a:xfrm>
            <a:custGeom>
              <a:rect b="b" l="l" r="r" t="t"/>
              <a:pathLst>
                <a:path extrusionOk="0" h="16586" w="10281">
                  <a:moveTo>
                    <a:pt x="3461" y="0"/>
                  </a:moveTo>
                  <a:lnTo>
                    <a:pt x="3559" y="3363"/>
                  </a:lnTo>
                  <a:lnTo>
                    <a:pt x="3757" y="13477"/>
                  </a:lnTo>
                  <a:lnTo>
                    <a:pt x="0" y="14729"/>
                  </a:lnTo>
                  <a:cubicBezTo>
                    <a:pt x="1942" y="16128"/>
                    <a:pt x="3490" y="16585"/>
                    <a:pt x="4685" y="16585"/>
                  </a:cubicBezTo>
                  <a:cubicBezTo>
                    <a:pt x="6890" y="16585"/>
                    <a:pt x="7890" y="15026"/>
                    <a:pt x="7940" y="14953"/>
                  </a:cubicBezTo>
                  <a:lnTo>
                    <a:pt x="7940" y="14953"/>
                  </a:lnTo>
                  <a:lnTo>
                    <a:pt x="7940" y="14953"/>
                  </a:lnTo>
                  <a:cubicBezTo>
                    <a:pt x="7941" y="14951"/>
                    <a:pt x="7942" y="14950"/>
                    <a:pt x="7941" y="14950"/>
                  </a:cubicBezTo>
                  <a:lnTo>
                    <a:pt x="7941" y="14950"/>
                  </a:lnTo>
                  <a:cubicBezTo>
                    <a:pt x="7941" y="14950"/>
                    <a:pt x="7941" y="14951"/>
                    <a:pt x="7940" y="14953"/>
                  </a:cubicBezTo>
                  <a:lnTo>
                    <a:pt x="7940" y="14953"/>
                  </a:lnTo>
                  <a:lnTo>
                    <a:pt x="5505" y="13655"/>
                  </a:lnTo>
                  <a:lnTo>
                    <a:pt x="4811" y="8801"/>
                  </a:lnTo>
                  <a:lnTo>
                    <a:pt x="8501" y="9922"/>
                  </a:lnTo>
                  <a:cubicBezTo>
                    <a:pt x="10280" y="7384"/>
                    <a:pt x="9559" y="332"/>
                    <a:pt x="9559" y="332"/>
                  </a:cubicBezTo>
                  <a:cubicBezTo>
                    <a:pt x="8304" y="35"/>
                    <a:pt x="3461" y="0"/>
                    <a:pt x="3461"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7621774" y="2339424"/>
              <a:ext cx="241433" cy="204321"/>
            </a:xfrm>
            <a:custGeom>
              <a:rect b="b" l="l" r="r" t="t"/>
              <a:pathLst>
                <a:path extrusionOk="0" h="4988" w="5894">
                  <a:moveTo>
                    <a:pt x="3300" y="0"/>
                  </a:moveTo>
                  <a:cubicBezTo>
                    <a:pt x="1683" y="0"/>
                    <a:pt x="502" y="1076"/>
                    <a:pt x="1" y="1633"/>
                  </a:cubicBezTo>
                  <a:lnTo>
                    <a:pt x="36" y="3504"/>
                  </a:lnTo>
                  <a:lnTo>
                    <a:pt x="1189" y="3867"/>
                  </a:lnTo>
                  <a:lnTo>
                    <a:pt x="4879" y="4988"/>
                  </a:lnTo>
                  <a:cubicBezTo>
                    <a:pt x="5416" y="4226"/>
                    <a:pt x="5724" y="3057"/>
                    <a:pt x="5893" y="1795"/>
                  </a:cubicBezTo>
                  <a:cubicBezTo>
                    <a:pt x="5487" y="978"/>
                    <a:pt x="4764" y="86"/>
                    <a:pt x="3533" y="8"/>
                  </a:cubicBezTo>
                  <a:cubicBezTo>
                    <a:pt x="3454" y="3"/>
                    <a:pt x="3376" y="0"/>
                    <a:pt x="33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7585400" y="2066700"/>
              <a:ext cx="369932" cy="285017"/>
            </a:xfrm>
            <a:custGeom>
              <a:rect b="b" l="l" r="r" t="t"/>
              <a:pathLst>
                <a:path extrusionOk="0" h="6958" w="9031">
                  <a:moveTo>
                    <a:pt x="3489" y="0"/>
                  </a:moveTo>
                  <a:cubicBezTo>
                    <a:pt x="2900" y="0"/>
                    <a:pt x="0" y="1890"/>
                    <a:pt x="0" y="1890"/>
                  </a:cubicBezTo>
                  <a:lnTo>
                    <a:pt x="498" y="6957"/>
                  </a:lnTo>
                  <a:lnTo>
                    <a:pt x="1220" y="6176"/>
                  </a:lnTo>
                  <a:lnTo>
                    <a:pt x="1023" y="1925"/>
                  </a:lnTo>
                  <a:lnTo>
                    <a:pt x="1023" y="1925"/>
                  </a:lnTo>
                  <a:cubicBezTo>
                    <a:pt x="1024" y="1925"/>
                    <a:pt x="5301" y="1989"/>
                    <a:pt x="6971" y="2186"/>
                  </a:cubicBezTo>
                  <a:cubicBezTo>
                    <a:pt x="7658" y="2267"/>
                    <a:pt x="8236" y="2327"/>
                    <a:pt x="8564" y="2327"/>
                  </a:cubicBezTo>
                  <a:cubicBezTo>
                    <a:pt x="9030" y="2327"/>
                    <a:pt x="8992" y="2206"/>
                    <a:pt x="8044" y="1859"/>
                  </a:cubicBezTo>
                  <a:cubicBezTo>
                    <a:pt x="6581" y="1323"/>
                    <a:pt x="6118" y="1298"/>
                    <a:pt x="6043" y="1298"/>
                  </a:cubicBezTo>
                  <a:cubicBezTo>
                    <a:pt x="6035" y="1298"/>
                    <a:pt x="6031" y="1298"/>
                    <a:pt x="6031" y="1298"/>
                  </a:cubicBezTo>
                  <a:cubicBezTo>
                    <a:pt x="6031" y="1298"/>
                    <a:pt x="7649" y="1101"/>
                    <a:pt x="5376" y="706"/>
                  </a:cubicBezTo>
                  <a:cubicBezTo>
                    <a:pt x="4990" y="651"/>
                    <a:pt x="4620" y="632"/>
                    <a:pt x="4297" y="632"/>
                  </a:cubicBezTo>
                  <a:cubicBezTo>
                    <a:pt x="3652" y="632"/>
                    <a:pt x="3197" y="706"/>
                    <a:pt x="3197" y="706"/>
                  </a:cubicBezTo>
                  <a:cubicBezTo>
                    <a:pt x="3197" y="706"/>
                    <a:pt x="3592" y="608"/>
                    <a:pt x="3592" y="78"/>
                  </a:cubicBezTo>
                  <a:cubicBezTo>
                    <a:pt x="3592" y="25"/>
                    <a:pt x="3555" y="0"/>
                    <a:pt x="3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7537105" y="2278719"/>
              <a:ext cx="111213" cy="102324"/>
            </a:xfrm>
            <a:custGeom>
              <a:rect b="b" l="l" r="r" t="t"/>
              <a:pathLst>
                <a:path extrusionOk="0" h="2498" w="2715">
                  <a:moveTo>
                    <a:pt x="1550" y="1"/>
                  </a:moveTo>
                  <a:cubicBezTo>
                    <a:pt x="1327" y="1"/>
                    <a:pt x="1076" y="95"/>
                    <a:pt x="809" y="353"/>
                  </a:cubicBezTo>
                  <a:cubicBezTo>
                    <a:pt x="0" y="1135"/>
                    <a:pt x="1394" y="2497"/>
                    <a:pt x="2276" y="2497"/>
                  </a:cubicBezTo>
                  <a:cubicBezTo>
                    <a:pt x="2449" y="2497"/>
                    <a:pt x="2602" y="2445"/>
                    <a:pt x="2715" y="2326"/>
                  </a:cubicBezTo>
                  <a:lnTo>
                    <a:pt x="2529" y="736"/>
                  </a:lnTo>
                  <a:cubicBezTo>
                    <a:pt x="2529" y="658"/>
                    <a:pt x="2136" y="1"/>
                    <a:pt x="155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7102701" y="3488447"/>
              <a:ext cx="768702" cy="1254640"/>
            </a:xfrm>
            <a:custGeom>
              <a:rect b="b" l="l" r="r" t="t"/>
              <a:pathLst>
                <a:path extrusionOk="0" h="30629" w="18766">
                  <a:moveTo>
                    <a:pt x="18766" y="0"/>
                  </a:moveTo>
                  <a:lnTo>
                    <a:pt x="8864" y="474"/>
                  </a:lnTo>
                  <a:lnTo>
                    <a:pt x="1" y="29989"/>
                  </a:lnTo>
                  <a:lnTo>
                    <a:pt x="1034" y="30628"/>
                  </a:lnTo>
                  <a:lnTo>
                    <a:pt x="12405" y="3244"/>
                  </a:lnTo>
                  <a:lnTo>
                    <a:pt x="15119" y="2849"/>
                  </a:lnTo>
                  <a:lnTo>
                    <a:pt x="15119" y="2849"/>
                  </a:lnTo>
                  <a:lnTo>
                    <a:pt x="9405" y="29938"/>
                  </a:lnTo>
                  <a:lnTo>
                    <a:pt x="9405" y="29938"/>
                  </a:lnTo>
                  <a:lnTo>
                    <a:pt x="11032" y="29003"/>
                  </a:lnTo>
                  <a:lnTo>
                    <a:pt x="18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7274046" y="2735936"/>
              <a:ext cx="673546" cy="818595"/>
            </a:xfrm>
            <a:custGeom>
              <a:rect b="b" l="l" r="r" t="t"/>
              <a:pathLst>
                <a:path extrusionOk="0" h="19984" w="16443">
                  <a:moveTo>
                    <a:pt x="5218" y="0"/>
                  </a:moveTo>
                  <a:cubicBezTo>
                    <a:pt x="4397" y="225"/>
                    <a:pt x="2720" y="841"/>
                    <a:pt x="2720" y="841"/>
                  </a:cubicBezTo>
                  <a:lnTo>
                    <a:pt x="1" y="8485"/>
                  </a:lnTo>
                  <a:cubicBezTo>
                    <a:pt x="1" y="8485"/>
                    <a:pt x="893" y="8236"/>
                    <a:pt x="1880" y="8236"/>
                  </a:cubicBezTo>
                  <a:cubicBezTo>
                    <a:pt x="2374" y="8236"/>
                    <a:pt x="2891" y="8298"/>
                    <a:pt x="3332" y="8485"/>
                  </a:cubicBezTo>
                  <a:cubicBezTo>
                    <a:pt x="3332" y="8485"/>
                    <a:pt x="2949" y="18075"/>
                    <a:pt x="2977" y="18845"/>
                  </a:cubicBezTo>
                  <a:cubicBezTo>
                    <a:pt x="4402" y="19643"/>
                    <a:pt x="6463" y="19984"/>
                    <a:pt x="8512" y="19984"/>
                  </a:cubicBezTo>
                  <a:cubicBezTo>
                    <a:pt x="11172" y="19984"/>
                    <a:pt x="13811" y="19410"/>
                    <a:pt x="15018" y="18521"/>
                  </a:cubicBezTo>
                  <a:cubicBezTo>
                    <a:pt x="14433" y="13107"/>
                    <a:pt x="13621" y="8280"/>
                    <a:pt x="13621" y="8280"/>
                  </a:cubicBezTo>
                  <a:cubicBezTo>
                    <a:pt x="13621" y="8280"/>
                    <a:pt x="15858" y="8051"/>
                    <a:pt x="16442" y="7215"/>
                  </a:cubicBezTo>
                  <a:lnTo>
                    <a:pt x="15069" y="1472"/>
                  </a:lnTo>
                  <a:lnTo>
                    <a:pt x="12314" y="40"/>
                  </a:lnTo>
                  <a:cubicBezTo>
                    <a:pt x="12314" y="40"/>
                    <a:pt x="11676" y="1637"/>
                    <a:pt x="9592" y="1637"/>
                  </a:cubicBezTo>
                  <a:cubicBezTo>
                    <a:pt x="8539" y="1637"/>
                    <a:pt x="7116" y="1229"/>
                    <a:pt x="5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5"/>
            <p:cNvSpPr/>
            <p:nvPr/>
          </p:nvSpPr>
          <p:spPr>
            <a:xfrm>
              <a:off x="7828551" y="2880122"/>
              <a:ext cx="24782" cy="166513"/>
            </a:xfrm>
            <a:custGeom>
              <a:rect b="b" l="l" r="r" t="t"/>
              <a:pathLst>
                <a:path extrusionOk="0" h="4065" w="605">
                  <a:moveTo>
                    <a:pt x="0" y="1"/>
                  </a:moveTo>
                  <a:cubicBezTo>
                    <a:pt x="32" y="687"/>
                    <a:pt x="115" y="1365"/>
                    <a:pt x="213" y="2045"/>
                  </a:cubicBezTo>
                  <a:cubicBezTo>
                    <a:pt x="316" y="2724"/>
                    <a:pt x="434" y="3398"/>
                    <a:pt x="605" y="4065"/>
                  </a:cubicBezTo>
                  <a:cubicBezTo>
                    <a:pt x="572" y="3378"/>
                    <a:pt x="490" y="2696"/>
                    <a:pt x="392" y="2021"/>
                  </a:cubicBezTo>
                  <a:cubicBezTo>
                    <a:pt x="288" y="1342"/>
                    <a:pt x="174" y="667"/>
                    <a:pt x="0"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6802653" y="4652994"/>
              <a:ext cx="393854" cy="338227"/>
            </a:xfrm>
            <a:custGeom>
              <a:rect b="b" l="l" r="r" t="t"/>
              <a:pathLst>
                <a:path extrusionOk="0" h="8257" w="9615">
                  <a:moveTo>
                    <a:pt x="6461" y="1"/>
                  </a:moveTo>
                  <a:lnTo>
                    <a:pt x="6461" y="1"/>
                  </a:lnTo>
                  <a:cubicBezTo>
                    <a:pt x="6694" y="1477"/>
                    <a:pt x="6991" y="2743"/>
                    <a:pt x="6991" y="2743"/>
                  </a:cubicBezTo>
                  <a:cubicBezTo>
                    <a:pt x="6991" y="2743"/>
                    <a:pt x="6689" y="2463"/>
                    <a:pt x="6561" y="2463"/>
                  </a:cubicBezTo>
                  <a:cubicBezTo>
                    <a:pt x="6478" y="2463"/>
                    <a:pt x="6468" y="2583"/>
                    <a:pt x="6667" y="2980"/>
                  </a:cubicBezTo>
                  <a:cubicBezTo>
                    <a:pt x="5810" y="3805"/>
                    <a:pt x="443" y="7491"/>
                    <a:pt x="1" y="8256"/>
                  </a:cubicBezTo>
                  <a:cubicBezTo>
                    <a:pt x="2124" y="8170"/>
                    <a:pt x="8643" y="5261"/>
                    <a:pt x="8643" y="5261"/>
                  </a:cubicBezTo>
                  <a:lnTo>
                    <a:pt x="8257" y="3864"/>
                  </a:lnTo>
                  <a:lnTo>
                    <a:pt x="9614" y="1828"/>
                  </a:lnTo>
                  <a:cubicBezTo>
                    <a:pt x="9614" y="1828"/>
                    <a:pt x="7583" y="533"/>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7452518" y="4648939"/>
              <a:ext cx="380624" cy="265601"/>
            </a:xfrm>
            <a:custGeom>
              <a:rect b="b" l="l" r="r" t="t"/>
              <a:pathLst>
                <a:path extrusionOk="0" h="6484" w="9292">
                  <a:moveTo>
                    <a:pt x="4161" y="1"/>
                  </a:moveTo>
                  <a:cubicBezTo>
                    <a:pt x="2733" y="1"/>
                    <a:pt x="328" y="838"/>
                    <a:pt x="328" y="838"/>
                  </a:cubicBezTo>
                  <a:cubicBezTo>
                    <a:pt x="328" y="838"/>
                    <a:pt x="680" y="3344"/>
                    <a:pt x="842" y="3434"/>
                  </a:cubicBezTo>
                  <a:lnTo>
                    <a:pt x="0" y="5115"/>
                  </a:lnTo>
                  <a:cubicBezTo>
                    <a:pt x="4126" y="6294"/>
                    <a:pt x="6931" y="6484"/>
                    <a:pt x="8308" y="6484"/>
                  </a:cubicBezTo>
                  <a:cubicBezTo>
                    <a:pt x="8960" y="6484"/>
                    <a:pt x="9291" y="6441"/>
                    <a:pt x="9291" y="6441"/>
                  </a:cubicBezTo>
                  <a:cubicBezTo>
                    <a:pt x="9291" y="6441"/>
                    <a:pt x="5044" y="4228"/>
                    <a:pt x="2215" y="3107"/>
                  </a:cubicBezTo>
                  <a:cubicBezTo>
                    <a:pt x="2867" y="2577"/>
                    <a:pt x="2685" y="2471"/>
                    <a:pt x="2433" y="2471"/>
                  </a:cubicBezTo>
                  <a:cubicBezTo>
                    <a:pt x="2265" y="2471"/>
                    <a:pt x="2065" y="2519"/>
                    <a:pt x="2065" y="2519"/>
                  </a:cubicBezTo>
                  <a:cubicBezTo>
                    <a:pt x="2065" y="2519"/>
                    <a:pt x="2510" y="2195"/>
                    <a:pt x="4840" y="100"/>
                  </a:cubicBezTo>
                  <a:cubicBezTo>
                    <a:pt x="4663" y="30"/>
                    <a:pt x="4429" y="1"/>
                    <a:pt x="4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5"/>
            <p:cNvSpPr/>
            <p:nvPr/>
          </p:nvSpPr>
          <p:spPr>
            <a:xfrm>
              <a:off x="7646720" y="2837603"/>
              <a:ext cx="119774" cy="173968"/>
            </a:xfrm>
            <a:custGeom>
              <a:rect b="b" l="l" r="r" t="t"/>
              <a:pathLst>
                <a:path extrusionOk="0" h="4247" w="2924">
                  <a:moveTo>
                    <a:pt x="248" y="1"/>
                  </a:moveTo>
                  <a:lnTo>
                    <a:pt x="0" y="269"/>
                  </a:lnTo>
                  <a:lnTo>
                    <a:pt x="1160" y="1425"/>
                  </a:lnTo>
                  <a:lnTo>
                    <a:pt x="2332" y="4247"/>
                  </a:lnTo>
                  <a:lnTo>
                    <a:pt x="2789" y="4247"/>
                  </a:lnTo>
                  <a:lnTo>
                    <a:pt x="2924" y="4101"/>
                  </a:lnTo>
                  <a:lnTo>
                    <a:pt x="1499" y="1201"/>
                  </a:lnTo>
                  <a:lnTo>
                    <a:pt x="248" y="1"/>
                  </a:ln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7667365" y="2857306"/>
              <a:ext cx="85857" cy="134562"/>
            </a:xfrm>
            <a:custGeom>
              <a:rect b="b" l="l" r="r" t="t"/>
              <a:pathLst>
                <a:path extrusionOk="0" h="3285" w="2096">
                  <a:moveTo>
                    <a:pt x="1" y="1"/>
                  </a:moveTo>
                  <a:lnTo>
                    <a:pt x="817" y="798"/>
                  </a:lnTo>
                  <a:lnTo>
                    <a:pt x="817" y="798"/>
                  </a:lnTo>
                  <a:lnTo>
                    <a:pt x="1943" y="3284"/>
                  </a:lnTo>
                  <a:lnTo>
                    <a:pt x="2096" y="3210"/>
                  </a:lnTo>
                  <a:lnTo>
                    <a:pt x="857" y="767"/>
                  </a:lnTo>
                  <a:lnTo>
                    <a:pt x="857" y="762"/>
                  </a:lnTo>
                  <a:lnTo>
                    <a:pt x="853" y="75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7693048" y="2982936"/>
              <a:ext cx="240941" cy="264986"/>
            </a:xfrm>
            <a:custGeom>
              <a:rect b="b" l="l" r="r" t="t"/>
              <a:pathLst>
                <a:path extrusionOk="0" h="6469" w="5882">
                  <a:moveTo>
                    <a:pt x="3016" y="0"/>
                  </a:moveTo>
                  <a:cubicBezTo>
                    <a:pt x="1361" y="0"/>
                    <a:pt x="329" y="533"/>
                    <a:pt x="329" y="533"/>
                  </a:cubicBezTo>
                  <a:lnTo>
                    <a:pt x="1193" y="1646"/>
                  </a:lnTo>
                  <a:cubicBezTo>
                    <a:pt x="1193" y="1646"/>
                    <a:pt x="778" y="1749"/>
                    <a:pt x="388" y="3643"/>
                  </a:cubicBezTo>
                  <a:cubicBezTo>
                    <a:pt x="1" y="5538"/>
                    <a:pt x="1647" y="6469"/>
                    <a:pt x="2984" y="6469"/>
                  </a:cubicBezTo>
                  <a:cubicBezTo>
                    <a:pt x="4327" y="6469"/>
                    <a:pt x="5882" y="5881"/>
                    <a:pt x="5873" y="4053"/>
                  </a:cubicBezTo>
                  <a:cubicBezTo>
                    <a:pt x="5866" y="2230"/>
                    <a:pt x="4702" y="1646"/>
                    <a:pt x="4702" y="1646"/>
                  </a:cubicBezTo>
                  <a:lnTo>
                    <a:pt x="5396" y="360"/>
                  </a:lnTo>
                  <a:cubicBezTo>
                    <a:pt x="4513" y="94"/>
                    <a:pt x="3710" y="0"/>
                    <a:pt x="3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7721558" y="3041552"/>
              <a:ext cx="197562" cy="45059"/>
            </a:xfrm>
            <a:custGeom>
              <a:rect b="b" l="l" r="r" t="t"/>
              <a:pathLst>
                <a:path extrusionOk="0" h="1100" w="4823">
                  <a:moveTo>
                    <a:pt x="2049" y="1"/>
                  </a:moveTo>
                  <a:cubicBezTo>
                    <a:pt x="1529" y="1"/>
                    <a:pt x="979" y="54"/>
                    <a:pt x="497" y="215"/>
                  </a:cubicBezTo>
                  <a:cubicBezTo>
                    <a:pt x="465" y="235"/>
                    <a:pt x="438" y="258"/>
                    <a:pt x="406" y="278"/>
                  </a:cubicBezTo>
                  <a:cubicBezTo>
                    <a:pt x="315" y="369"/>
                    <a:pt x="166" y="578"/>
                    <a:pt x="0" y="1056"/>
                  </a:cubicBezTo>
                  <a:cubicBezTo>
                    <a:pt x="457" y="942"/>
                    <a:pt x="1310" y="776"/>
                    <a:pt x="2365" y="776"/>
                  </a:cubicBezTo>
                  <a:cubicBezTo>
                    <a:pt x="3107" y="776"/>
                    <a:pt x="3949" y="858"/>
                    <a:pt x="4822" y="1099"/>
                  </a:cubicBezTo>
                  <a:cubicBezTo>
                    <a:pt x="4581" y="650"/>
                    <a:pt x="4277" y="393"/>
                    <a:pt x="4116" y="282"/>
                  </a:cubicBezTo>
                  <a:lnTo>
                    <a:pt x="4006" y="215"/>
                  </a:lnTo>
                  <a:cubicBezTo>
                    <a:pt x="4006" y="215"/>
                    <a:pt x="3088" y="1"/>
                    <a:pt x="2049"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7243816" y="3011527"/>
              <a:ext cx="606859" cy="295585"/>
            </a:xfrm>
            <a:custGeom>
              <a:rect b="b" l="l" r="r" t="t"/>
              <a:pathLst>
                <a:path extrusionOk="0" h="7216" w="14815">
                  <a:moveTo>
                    <a:pt x="13964" y="0"/>
                  </a:moveTo>
                  <a:cubicBezTo>
                    <a:pt x="13960" y="0"/>
                    <a:pt x="13956" y="0"/>
                    <a:pt x="13951" y="1"/>
                  </a:cubicBezTo>
                  <a:cubicBezTo>
                    <a:pt x="13454" y="40"/>
                    <a:pt x="11020" y="348"/>
                    <a:pt x="10688" y="581"/>
                  </a:cubicBezTo>
                  <a:cubicBezTo>
                    <a:pt x="10352" y="818"/>
                    <a:pt x="10688" y="2973"/>
                    <a:pt x="10688" y="2973"/>
                  </a:cubicBezTo>
                  <a:lnTo>
                    <a:pt x="3430" y="3833"/>
                  </a:lnTo>
                  <a:lnTo>
                    <a:pt x="4070" y="1757"/>
                  </a:lnTo>
                  <a:cubicBezTo>
                    <a:pt x="3683" y="1579"/>
                    <a:pt x="3162" y="1524"/>
                    <a:pt x="2667" y="1524"/>
                  </a:cubicBezTo>
                  <a:cubicBezTo>
                    <a:pt x="1867" y="1524"/>
                    <a:pt x="1134" y="1667"/>
                    <a:pt x="1134" y="1667"/>
                  </a:cubicBezTo>
                  <a:lnTo>
                    <a:pt x="1" y="7215"/>
                  </a:lnTo>
                  <a:cubicBezTo>
                    <a:pt x="3012" y="7215"/>
                    <a:pt x="10882" y="3833"/>
                    <a:pt x="10882" y="3833"/>
                  </a:cubicBezTo>
                  <a:lnTo>
                    <a:pt x="11355" y="4062"/>
                  </a:lnTo>
                  <a:cubicBezTo>
                    <a:pt x="11355" y="4062"/>
                    <a:pt x="11383" y="3754"/>
                    <a:pt x="11355" y="2945"/>
                  </a:cubicBezTo>
                  <a:cubicBezTo>
                    <a:pt x="14815" y="2585"/>
                    <a:pt x="14460" y="0"/>
                    <a:pt x="13964"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7410491" y="2895974"/>
              <a:ext cx="40471" cy="187526"/>
            </a:xfrm>
            <a:custGeom>
              <a:rect b="b" l="l" r="r" t="t"/>
              <a:pathLst>
                <a:path extrusionOk="0" h="4578" w="988">
                  <a:moveTo>
                    <a:pt x="988" y="0"/>
                  </a:moveTo>
                  <a:lnTo>
                    <a:pt x="988" y="0"/>
                  </a:lnTo>
                  <a:cubicBezTo>
                    <a:pt x="928" y="186"/>
                    <a:pt x="877" y="375"/>
                    <a:pt x="822" y="565"/>
                  </a:cubicBezTo>
                  <a:lnTo>
                    <a:pt x="671" y="1129"/>
                  </a:lnTo>
                  <a:cubicBezTo>
                    <a:pt x="577" y="1508"/>
                    <a:pt x="490" y="1891"/>
                    <a:pt x="407" y="2269"/>
                  </a:cubicBezTo>
                  <a:cubicBezTo>
                    <a:pt x="325" y="2652"/>
                    <a:pt x="245" y="3035"/>
                    <a:pt x="179" y="3417"/>
                  </a:cubicBezTo>
                  <a:cubicBezTo>
                    <a:pt x="112" y="3805"/>
                    <a:pt x="44" y="4187"/>
                    <a:pt x="1" y="4578"/>
                  </a:cubicBezTo>
                  <a:cubicBezTo>
                    <a:pt x="119" y="4204"/>
                    <a:pt x="218" y="3825"/>
                    <a:pt x="316" y="3450"/>
                  </a:cubicBezTo>
                  <a:cubicBezTo>
                    <a:pt x="416" y="3071"/>
                    <a:pt x="498" y="2688"/>
                    <a:pt x="585" y="2309"/>
                  </a:cubicBezTo>
                  <a:cubicBezTo>
                    <a:pt x="664" y="1926"/>
                    <a:pt x="742" y="1543"/>
                    <a:pt x="810" y="1160"/>
                  </a:cubicBezTo>
                  <a:lnTo>
                    <a:pt x="908" y="584"/>
                  </a:lnTo>
                  <a:cubicBezTo>
                    <a:pt x="937" y="386"/>
                    <a:pt x="968" y="197"/>
                    <a:pt x="988" y="0"/>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7754000" y="2240419"/>
              <a:ext cx="51613" cy="169339"/>
            </a:xfrm>
            <a:custGeom>
              <a:rect b="b" l="l" r="r" t="t"/>
              <a:pathLst>
                <a:path extrusionOk="0" h="4134" w="1260">
                  <a:moveTo>
                    <a:pt x="857" y="1"/>
                  </a:moveTo>
                  <a:lnTo>
                    <a:pt x="1" y="2188"/>
                  </a:lnTo>
                  <a:lnTo>
                    <a:pt x="1260" y="4133"/>
                  </a:lnTo>
                  <a:lnTo>
                    <a:pt x="857"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7754000" y="2240419"/>
              <a:ext cx="56160" cy="183225"/>
            </a:xfrm>
            <a:custGeom>
              <a:rect b="b" l="l" r="r" t="t"/>
              <a:pathLst>
                <a:path extrusionOk="0" h="4473" w="1371">
                  <a:moveTo>
                    <a:pt x="857" y="1"/>
                  </a:moveTo>
                  <a:cubicBezTo>
                    <a:pt x="866" y="348"/>
                    <a:pt x="881" y="691"/>
                    <a:pt x="904" y="1039"/>
                  </a:cubicBezTo>
                  <a:cubicBezTo>
                    <a:pt x="928" y="1383"/>
                    <a:pt x="948" y="1729"/>
                    <a:pt x="975" y="2073"/>
                  </a:cubicBezTo>
                  <a:cubicBezTo>
                    <a:pt x="1022" y="2649"/>
                    <a:pt x="1077" y="3225"/>
                    <a:pt x="1137" y="3799"/>
                  </a:cubicBezTo>
                  <a:lnTo>
                    <a:pt x="1137" y="3799"/>
                  </a:lnTo>
                  <a:cubicBezTo>
                    <a:pt x="985" y="3574"/>
                    <a:pt x="831" y="3352"/>
                    <a:pt x="676" y="3130"/>
                  </a:cubicBezTo>
                  <a:cubicBezTo>
                    <a:pt x="459" y="2811"/>
                    <a:pt x="234" y="2499"/>
                    <a:pt x="1" y="2188"/>
                  </a:cubicBezTo>
                  <a:lnTo>
                    <a:pt x="1" y="2188"/>
                  </a:lnTo>
                  <a:cubicBezTo>
                    <a:pt x="190" y="2523"/>
                    <a:pt x="383" y="2862"/>
                    <a:pt x="585" y="3190"/>
                  </a:cubicBezTo>
                  <a:cubicBezTo>
                    <a:pt x="782" y="3521"/>
                    <a:pt x="984" y="3853"/>
                    <a:pt x="1189" y="4181"/>
                  </a:cubicBezTo>
                  <a:lnTo>
                    <a:pt x="1370" y="4472"/>
                  </a:lnTo>
                  <a:lnTo>
                    <a:pt x="1343" y="4125"/>
                  </a:lnTo>
                  <a:cubicBezTo>
                    <a:pt x="1283" y="3434"/>
                    <a:pt x="1217" y="2748"/>
                    <a:pt x="1137" y="2057"/>
                  </a:cubicBezTo>
                  <a:cubicBezTo>
                    <a:pt x="1099" y="1714"/>
                    <a:pt x="1051" y="1370"/>
                    <a:pt x="1008" y="1028"/>
                  </a:cubicBezTo>
                  <a:cubicBezTo>
                    <a:pt x="964" y="684"/>
                    <a:pt x="913" y="341"/>
                    <a:pt x="85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7690673" y="2392265"/>
              <a:ext cx="51736" cy="31295"/>
            </a:xfrm>
            <a:custGeom>
              <a:rect b="b" l="l" r="r" t="t"/>
              <a:pathLst>
                <a:path extrusionOk="0" h="764" w="1263">
                  <a:moveTo>
                    <a:pt x="59" y="0"/>
                  </a:moveTo>
                  <a:cubicBezTo>
                    <a:pt x="16" y="150"/>
                    <a:pt x="0" y="308"/>
                    <a:pt x="47" y="474"/>
                  </a:cubicBezTo>
                  <a:cubicBezTo>
                    <a:pt x="71" y="556"/>
                    <a:pt x="122" y="643"/>
                    <a:pt x="201" y="698"/>
                  </a:cubicBezTo>
                  <a:cubicBezTo>
                    <a:pt x="273" y="747"/>
                    <a:pt x="355" y="764"/>
                    <a:pt x="430" y="764"/>
                  </a:cubicBezTo>
                  <a:cubicBezTo>
                    <a:pt x="446" y="764"/>
                    <a:pt x="462" y="763"/>
                    <a:pt x="477" y="762"/>
                  </a:cubicBezTo>
                  <a:cubicBezTo>
                    <a:pt x="656" y="742"/>
                    <a:pt x="798" y="663"/>
                    <a:pt x="927" y="572"/>
                  </a:cubicBezTo>
                  <a:cubicBezTo>
                    <a:pt x="1058" y="481"/>
                    <a:pt x="1172" y="375"/>
                    <a:pt x="1263" y="248"/>
                  </a:cubicBezTo>
                  <a:lnTo>
                    <a:pt x="1263" y="248"/>
                  </a:lnTo>
                  <a:cubicBezTo>
                    <a:pt x="1124" y="316"/>
                    <a:pt x="991" y="390"/>
                    <a:pt x="856" y="450"/>
                  </a:cubicBezTo>
                  <a:cubicBezTo>
                    <a:pt x="722" y="513"/>
                    <a:pt x="588" y="572"/>
                    <a:pt x="461" y="580"/>
                  </a:cubicBezTo>
                  <a:cubicBezTo>
                    <a:pt x="446" y="582"/>
                    <a:pt x="431" y="583"/>
                    <a:pt x="417" y="583"/>
                  </a:cubicBezTo>
                  <a:cubicBezTo>
                    <a:pt x="310" y="583"/>
                    <a:pt x="233" y="530"/>
                    <a:pt x="177" y="423"/>
                  </a:cubicBezTo>
                  <a:cubicBezTo>
                    <a:pt x="119" y="304"/>
                    <a:pt x="91" y="150"/>
                    <a:pt x="59"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7585400" y="2298913"/>
              <a:ext cx="51449" cy="58781"/>
            </a:xfrm>
            <a:custGeom>
              <a:rect b="b" l="l" r="r" t="t"/>
              <a:pathLst>
                <a:path extrusionOk="0" h="1435" w="1256">
                  <a:moveTo>
                    <a:pt x="422" y="1"/>
                  </a:moveTo>
                  <a:cubicBezTo>
                    <a:pt x="411" y="1"/>
                    <a:pt x="399" y="1"/>
                    <a:pt x="388" y="2"/>
                  </a:cubicBezTo>
                  <a:cubicBezTo>
                    <a:pt x="210" y="21"/>
                    <a:pt x="80" y="139"/>
                    <a:pt x="0" y="270"/>
                  </a:cubicBezTo>
                  <a:cubicBezTo>
                    <a:pt x="113" y="177"/>
                    <a:pt x="246" y="111"/>
                    <a:pt x="371" y="111"/>
                  </a:cubicBezTo>
                  <a:cubicBezTo>
                    <a:pt x="378" y="111"/>
                    <a:pt x="385" y="112"/>
                    <a:pt x="392" y="112"/>
                  </a:cubicBezTo>
                  <a:cubicBezTo>
                    <a:pt x="521" y="124"/>
                    <a:pt x="621" y="219"/>
                    <a:pt x="707" y="325"/>
                  </a:cubicBezTo>
                  <a:cubicBezTo>
                    <a:pt x="787" y="444"/>
                    <a:pt x="858" y="570"/>
                    <a:pt x="913" y="708"/>
                  </a:cubicBezTo>
                  <a:cubicBezTo>
                    <a:pt x="956" y="804"/>
                    <a:pt x="991" y="908"/>
                    <a:pt x="1028" y="1011"/>
                  </a:cubicBezTo>
                  <a:lnTo>
                    <a:pt x="1028" y="1011"/>
                  </a:lnTo>
                  <a:cubicBezTo>
                    <a:pt x="1003" y="1009"/>
                    <a:pt x="978" y="1008"/>
                    <a:pt x="952" y="1008"/>
                  </a:cubicBezTo>
                  <a:cubicBezTo>
                    <a:pt x="916" y="1008"/>
                    <a:pt x="877" y="1016"/>
                    <a:pt x="838" y="1020"/>
                  </a:cubicBezTo>
                  <a:cubicBezTo>
                    <a:pt x="818" y="1028"/>
                    <a:pt x="798" y="1035"/>
                    <a:pt x="778" y="1044"/>
                  </a:cubicBezTo>
                  <a:cubicBezTo>
                    <a:pt x="754" y="1063"/>
                    <a:pt x="727" y="1079"/>
                    <a:pt x="723" y="1115"/>
                  </a:cubicBezTo>
                  <a:cubicBezTo>
                    <a:pt x="711" y="1181"/>
                    <a:pt x="743" y="1217"/>
                    <a:pt x="763" y="1245"/>
                  </a:cubicBezTo>
                  <a:cubicBezTo>
                    <a:pt x="787" y="1272"/>
                    <a:pt x="810" y="1296"/>
                    <a:pt x="838" y="1320"/>
                  </a:cubicBezTo>
                  <a:cubicBezTo>
                    <a:pt x="893" y="1363"/>
                    <a:pt x="948" y="1403"/>
                    <a:pt x="1007" y="1434"/>
                  </a:cubicBezTo>
                  <a:cubicBezTo>
                    <a:pt x="964" y="1383"/>
                    <a:pt x="920" y="1332"/>
                    <a:pt x="881" y="1281"/>
                  </a:cubicBezTo>
                  <a:cubicBezTo>
                    <a:pt x="861" y="1252"/>
                    <a:pt x="845" y="1225"/>
                    <a:pt x="829" y="1201"/>
                  </a:cubicBezTo>
                  <a:cubicBezTo>
                    <a:pt x="818" y="1174"/>
                    <a:pt x="814" y="1146"/>
                    <a:pt x="822" y="1146"/>
                  </a:cubicBezTo>
                  <a:cubicBezTo>
                    <a:pt x="818" y="1146"/>
                    <a:pt x="825" y="1146"/>
                    <a:pt x="825" y="1143"/>
                  </a:cubicBezTo>
                  <a:cubicBezTo>
                    <a:pt x="838" y="1143"/>
                    <a:pt x="849" y="1143"/>
                    <a:pt x="861" y="1139"/>
                  </a:cubicBezTo>
                  <a:cubicBezTo>
                    <a:pt x="875" y="1141"/>
                    <a:pt x="888" y="1141"/>
                    <a:pt x="902" y="1141"/>
                  </a:cubicBezTo>
                  <a:cubicBezTo>
                    <a:pt x="915" y="1141"/>
                    <a:pt x="930" y="1141"/>
                    <a:pt x="948" y="1143"/>
                  </a:cubicBezTo>
                  <a:cubicBezTo>
                    <a:pt x="1007" y="1150"/>
                    <a:pt x="1071" y="1166"/>
                    <a:pt x="1133" y="1178"/>
                  </a:cubicBezTo>
                  <a:lnTo>
                    <a:pt x="1255" y="1197"/>
                  </a:lnTo>
                  <a:lnTo>
                    <a:pt x="1220" y="1079"/>
                  </a:lnTo>
                  <a:cubicBezTo>
                    <a:pt x="1181" y="929"/>
                    <a:pt x="1142" y="779"/>
                    <a:pt x="1075" y="637"/>
                  </a:cubicBezTo>
                  <a:cubicBezTo>
                    <a:pt x="1051" y="562"/>
                    <a:pt x="1011" y="491"/>
                    <a:pt x="971" y="424"/>
                  </a:cubicBezTo>
                  <a:cubicBezTo>
                    <a:pt x="936" y="353"/>
                    <a:pt x="885" y="286"/>
                    <a:pt x="834" y="223"/>
                  </a:cubicBezTo>
                  <a:cubicBezTo>
                    <a:pt x="737" y="108"/>
                    <a:pt x="589" y="1"/>
                    <a:pt x="422"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7742367" y="2244147"/>
              <a:ext cx="17860" cy="29452"/>
            </a:xfrm>
            <a:custGeom>
              <a:rect b="b" l="l" r="r" t="t"/>
              <a:pathLst>
                <a:path extrusionOk="0" h="719" w="436">
                  <a:moveTo>
                    <a:pt x="218" y="1"/>
                  </a:moveTo>
                  <a:cubicBezTo>
                    <a:pt x="99" y="1"/>
                    <a:pt x="1" y="163"/>
                    <a:pt x="1" y="360"/>
                  </a:cubicBezTo>
                  <a:cubicBezTo>
                    <a:pt x="1" y="558"/>
                    <a:pt x="99" y="719"/>
                    <a:pt x="218" y="719"/>
                  </a:cubicBezTo>
                  <a:cubicBezTo>
                    <a:pt x="336" y="719"/>
                    <a:pt x="435" y="558"/>
                    <a:pt x="435" y="360"/>
                  </a:cubicBezTo>
                  <a:cubicBezTo>
                    <a:pt x="435" y="163"/>
                    <a:pt x="336" y="1"/>
                    <a:pt x="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7802499" y="2253404"/>
              <a:ext cx="17860" cy="29452"/>
            </a:xfrm>
            <a:custGeom>
              <a:rect b="b" l="l" r="r" t="t"/>
              <a:pathLst>
                <a:path extrusionOk="0" h="719" w="436">
                  <a:moveTo>
                    <a:pt x="218" y="0"/>
                  </a:moveTo>
                  <a:cubicBezTo>
                    <a:pt x="99" y="0"/>
                    <a:pt x="1" y="161"/>
                    <a:pt x="1" y="359"/>
                  </a:cubicBezTo>
                  <a:cubicBezTo>
                    <a:pt x="1" y="556"/>
                    <a:pt x="99" y="718"/>
                    <a:pt x="218" y="718"/>
                  </a:cubicBezTo>
                  <a:cubicBezTo>
                    <a:pt x="336" y="718"/>
                    <a:pt x="436" y="556"/>
                    <a:pt x="436" y="359"/>
                  </a:cubicBezTo>
                  <a:cubicBezTo>
                    <a:pt x="436" y="161"/>
                    <a:pt x="336" y="0"/>
                    <a:pt x="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7705501" y="2187742"/>
              <a:ext cx="64229" cy="21546"/>
            </a:xfrm>
            <a:custGeom>
              <a:rect b="b" l="l" r="r" t="t"/>
              <a:pathLst>
                <a:path extrusionOk="0" h="526" w="1568">
                  <a:moveTo>
                    <a:pt x="816" y="1"/>
                  </a:moveTo>
                  <a:cubicBezTo>
                    <a:pt x="584" y="1"/>
                    <a:pt x="307" y="132"/>
                    <a:pt x="1" y="525"/>
                  </a:cubicBezTo>
                  <a:lnTo>
                    <a:pt x="1567" y="525"/>
                  </a:lnTo>
                  <a:cubicBezTo>
                    <a:pt x="1567" y="525"/>
                    <a:pt x="1280" y="1"/>
                    <a:pt x="8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7802499" y="2197409"/>
              <a:ext cx="53743" cy="37767"/>
            </a:xfrm>
            <a:custGeom>
              <a:rect b="b" l="l" r="r" t="t"/>
              <a:pathLst>
                <a:path extrusionOk="0" h="922" w="1312">
                  <a:moveTo>
                    <a:pt x="720" y="0"/>
                  </a:moveTo>
                  <a:cubicBezTo>
                    <a:pt x="369" y="0"/>
                    <a:pt x="1" y="388"/>
                    <a:pt x="1" y="388"/>
                  </a:cubicBezTo>
                  <a:lnTo>
                    <a:pt x="1312" y="921"/>
                  </a:lnTo>
                  <a:cubicBezTo>
                    <a:pt x="1223" y="207"/>
                    <a:pt x="976" y="0"/>
                    <a:pt x="7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7890445" y="3941608"/>
              <a:ext cx="288458" cy="262365"/>
            </a:xfrm>
            <a:custGeom>
              <a:rect b="b" l="l" r="r" t="t"/>
              <a:pathLst>
                <a:path extrusionOk="0" h="6405" w="7042">
                  <a:moveTo>
                    <a:pt x="3513" y="1"/>
                  </a:moveTo>
                  <a:cubicBezTo>
                    <a:pt x="1629" y="1"/>
                    <a:pt x="292" y="3106"/>
                    <a:pt x="1" y="6405"/>
                  </a:cubicBezTo>
                  <a:lnTo>
                    <a:pt x="708" y="6405"/>
                  </a:lnTo>
                  <a:cubicBezTo>
                    <a:pt x="708" y="6266"/>
                    <a:pt x="1398" y="1408"/>
                    <a:pt x="2839" y="777"/>
                  </a:cubicBezTo>
                  <a:cubicBezTo>
                    <a:pt x="3093" y="665"/>
                    <a:pt x="3343" y="601"/>
                    <a:pt x="3587" y="601"/>
                  </a:cubicBezTo>
                  <a:cubicBezTo>
                    <a:pt x="4728" y="601"/>
                    <a:pt x="5720" y="2000"/>
                    <a:pt x="6225" y="6405"/>
                  </a:cubicBezTo>
                  <a:cubicBezTo>
                    <a:pt x="6415" y="6382"/>
                    <a:pt x="6570" y="6375"/>
                    <a:pt x="6691" y="6375"/>
                  </a:cubicBezTo>
                  <a:cubicBezTo>
                    <a:pt x="6933" y="6375"/>
                    <a:pt x="7041" y="6405"/>
                    <a:pt x="7041" y="6405"/>
                  </a:cubicBezTo>
                  <a:cubicBezTo>
                    <a:pt x="7041" y="6405"/>
                    <a:pt x="6268" y="796"/>
                    <a:pt x="4085" y="94"/>
                  </a:cubicBezTo>
                  <a:cubicBezTo>
                    <a:pt x="3890" y="31"/>
                    <a:pt x="3699" y="1"/>
                    <a:pt x="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8142650" y="3856367"/>
              <a:ext cx="273220" cy="469471"/>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8280856" y="3966759"/>
              <a:ext cx="88151" cy="30804"/>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8242556" y="4073629"/>
              <a:ext cx="99621" cy="34941"/>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8203765" y="4174723"/>
              <a:ext cx="121290" cy="42437"/>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7953199" y="3926985"/>
              <a:ext cx="144557" cy="102898"/>
            </a:xfrm>
            <a:custGeom>
              <a:rect b="b" l="l" r="r" t="t"/>
              <a:pathLst>
                <a:path extrusionOk="0" h="2512" w="3529">
                  <a:moveTo>
                    <a:pt x="2011" y="1"/>
                  </a:moveTo>
                  <a:cubicBezTo>
                    <a:pt x="1895" y="1"/>
                    <a:pt x="1787" y="97"/>
                    <a:pt x="1721" y="380"/>
                  </a:cubicBezTo>
                  <a:cubicBezTo>
                    <a:pt x="1543" y="224"/>
                    <a:pt x="1401" y="165"/>
                    <a:pt x="1289" y="165"/>
                  </a:cubicBezTo>
                  <a:cubicBezTo>
                    <a:pt x="1003" y="165"/>
                    <a:pt x="910" y="552"/>
                    <a:pt x="904" y="719"/>
                  </a:cubicBezTo>
                  <a:cubicBezTo>
                    <a:pt x="877" y="704"/>
                    <a:pt x="848" y="697"/>
                    <a:pt x="820" y="697"/>
                  </a:cubicBezTo>
                  <a:cubicBezTo>
                    <a:pt x="601" y="697"/>
                    <a:pt x="375" y="1090"/>
                    <a:pt x="375" y="1090"/>
                  </a:cubicBezTo>
                  <a:cubicBezTo>
                    <a:pt x="375" y="1090"/>
                    <a:pt x="1" y="1895"/>
                    <a:pt x="375" y="2357"/>
                  </a:cubicBezTo>
                  <a:cubicBezTo>
                    <a:pt x="465" y="2469"/>
                    <a:pt x="559" y="2511"/>
                    <a:pt x="649" y="2511"/>
                  </a:cubicBezTo>
                  <a:cubicBezTo>
                    <a:pt x="930" y="2511"/>
                    <a:pt x="1172" y="2097"/>
                    <a:pt x="1172" y="2097"/>
                  </a:cubicBezTo>
                  <a:lnTo>
                    <a:pt x="3513" y="2017"/>
                  </a:lnTo>
                  <a:cubicBezTo>
                    <a:pt x="3513" y="2017"/>
                    <a:pt x="3529" y="826"/>
                    <a:pt x="3169" y="463"/>
                  </a:cubicBezTo>
                  <a:cubicBezTo>
                    <a:pt x="3045" y="340"/>
                    <a:pt x="2934" y="300"/>
                    <a:pt x="2842" y="300"/>
                  </a:cubicBezTo>
                  <a:cubicBezTo>
                    <a:pt x="2663" y="300"/>
                    <a:pt x="2553" y="451"/>
                    <a:pt x="2553" y="451"/>
                  </a:cubicBezTo>
                  <a:cubicBezTo>
                    <a:pt x="2553" y="451"/>
                    <a:pt x="2262" y="1"/>
                    <a:pt x="2011"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7960286" y="3923421"/>
              <a:ext cx="137265" cy="100153"/>
            </a:xfrm>
            <a:custGeom>
              <a:rect b="b" l="l" r="r" t="t"/>
              <a:pathLst>
                <a:path extrusionOk="0" h="2445" w="3351">
                  <a:moveTo>
                    <a:pt x="1837" y="1"/>
                  </a:moveTo>
                  <a:cubicBezTo>
                    <a:pt x="1815" y="1"/>
                    <a:pt x="1793" y="4"/>
                    <a:pt x="1769" y="9"/>
                  </a:cubicBezTo>
                  <a:cubicBezTo>
                    <a:pt x="1698" y="24"/>
                    <a:pt x="1635" y="76"/>
                    <a:pt x="1599" y="128"/>
                  </a:cubicBezTo>
                  <a:cubicBezTo>
                    <a:pt x="1551" y="179"/>
                    <a:pt x="1540" y="234"/>
                    <a:pt x="1509" y="285"/>
                  </a:cubicBezTo>
                  <a:lnTo>
                    <a:pt x="1500" y="314"/>
                  </a:lnTo>
                  <a:lnTo>
                    <a:pt x="1500" y="314"/>
                  </a:lnTo>
                  <a:cubicBezTo>
                    <a:pt x="1448" y="276"/>
                    <a:pt x="1393" y="241"/>
                    <a:pt x="1331" y="214"/>
                  </a:cubicBezTo>
                  <a:cubicBezTo>
                    <a:pt x="1270" y="186"/>
                    <a:pt x="1195" y="164"/>
                    <a:pt x="1118" y="164"/>
                  </a:cubicBezTo>
                  <a:cubicBezTo>
                    <a:pt x="1065" y="164"/>
                    <a:pt x="1011" y="174"/>
                    <a:pt x="959" y="199"/>
                  </a:cubicBezTo>
                  <a:cubicBezTo>
                    <a:pt x="837" y="257"/>
                    <a:pt x="766" y="372"/>
                    <a:pt x="723" y="474"/>
                  </a:cubicBezTo>
                  <a:cubicBezTo>
                    <a:pt x="695" y="552"/>
                    <a:pt x="674" y="628"/>
                    <a:pt x="664" y="708"/>
                  </a:cubicBezTo>
                  <a:lnTo>
                    <a:pt x="664" y="708"/>
                  </a:lnTo>
                  <a:cubicBezTo>
                    <a:pt x="661" y="708"/>
                    <a:pt x="657" y="708"/>
                    <a:pt x="654" y="708"/>
                  </a:cubicBezTo>
                  <a:cubicBezTo>
                    <a:pt x="611" y="708"/>
                    <a:pt x="569" y="718"/>
                    <a:pt x="533" y="735"/>
                  </a:cubicBezTo>
                  <a:cubicBezTo>
                    <a:pt x="471" y="767"/>
                    <a:pt x="415" y="806"/>
                    <a:pt x="372" y="853"/>
                  </a:cubicBezTo>
                  <a:cubicBezTo>
                    <a:pt x="281" y="944"/>
                    <a:pt x="214" y="1039"/>
                    <a:pt x="151" y="1150"/>
                  </a:cubicBezTo>
                  <a:lnTo>
                    <a:pt x="147" y="1153"/>
                  </a:lnTo>
                  <a:cubicBezTo>
                    <a:pt x="103" y="1260"/>
                    <a:pt x="72" y="1366"/>
                    <a:pt x="48" y="1477"/>
                  </a:cubicBezTo>
                  <a:cubicBezTo>
                    <a:pt x="21" y="1587"/>
                    <a:pt x="5" y="1702"/>
                    <a:pt x="5" y="1813"/>
                  </a:cubicBezTo>
                  <a:cubicBezTo>
                    <a:pt x="1" y="1927"/>
                    <a:pt x="12" y="2042"/>
                    <a:pt x="41" y="2152"/>
                  </a:cubicBezTo>
                  <a:cubicBezTo>
                    <a:pt x="72" y="2259"/>
                    <a:pt x="127" y="2361"/>
                    <a:pt x="202" y="2444"/>
                  </a:cubicBezTo>
                  <a:cubicBezTo>
                    <a:pt x="76" y="2259"/>
                    <a:pt x="48" y="2033"/>
                    <a:pt x="76" y="1820"/>
                  </a:cubicBezTo>
                  <a:cubicBezTo>
                    <a:pt x="88" y="1710"/>
                    <a:pt x="112" y="1607"/>
                    <a:pt x="143" y="1505"/>
                  </a:cubicBezTo>
                  <a:cubicBezTo>
                    <a:pt x="170" y="1398"/>
                    <a:pt x="210" y="1295"/>
                    <a:pt x="254" y="1201"/>
                  </a:cubicBezTo>
                  <a:lnTo>
                    <a:pt x="254" y="1208"/>
                  </a:lnTo>
                  <a:cubicBezTo>
                    <a:pt x="312" y="1114"/>
                    <a:pt x="384" y="1024"/>
                    <a:pt x="467" y="952"/>
                  </a:cubicBezTo>
                  <a:cubicBezTo>
                    <a:pt x="506" y="917"/>
                    <a:pt x="549" y="889"/>
                    <a:pt x="589" y="873"/>
                  </a:cubicBezTo>
                  <a:cubicBezTo>
                    <a:pt x="611" y="865"/>
                    <a:pt x="630" y="862"/>
                    <a:pt x="648" y="862"/>
                  </a:cubicBezTo>
                  <a:cubicBezTo>
                    <a:pt x="666" y="862"/>
                    <a:pt x="681" y="865"/>
                    <a:pt x="695" y="873"/>
                  </a:cubicBezTo>
                  <a:lnTo>
                    <a:pt x="802" y="929"/>
                  </a:lnTo>
                  <a:lnTo>
                    <a:pt x="810" y="806"/>
                  </a:lnTo>
                  <a:cubicBezTo>
                    <a:pt x="822" y="629"/>
                    <a:pt x="901" y="415"/>
                    <a:pt x="1035" y="356"/>
                  </a:cubicBezTo>
                  <a:cubicBezTo>
                    <a:pt x="1059" y="344"/>
                    <a:pt x="1086" y="338"/>
                    <a:pt x="1115" y="338"/>
                  </a:cubicBezTo>
                  <a:cubicBezTo>
                    <a:pt x="1160" y="338"/>
                    <a:pt x="1209" y="352"/>
                    <a:pt x="1260" y="376"/>
                  </a:cubicBezTo>
                  <a:cubicBezTo>
                    <a:pt x="1338" y="412"/>
                    <a:pt x="1414" y="470"/>
                    <a:pt x="1489" y="534"/>
                  </a:cubicBezTo>
                  <a:lnTo>
                    <a:pt x="1595" y="621"/>
                  </a:lnTo>
                  <a:lnTo>
                    <a:pt x="1635" y="486"/>
                  </a:lnTo>
                  <a:lnTo>
                    <a:pt x="1678" y="352"/>
                  </a:lnTo>
                  <a:cubicBezTo>
                    <a:pt x="1698" y="317"/>
                    <a:pt x="1710" y="261"/>
                    <a:pt x="1737" y="237"/>
                  </a:cubicBezTo>
                  <a:cubicBezTo>
                    <a:pt x="1770" y="197"/>
                    <a:pt x="1800" y="179"/>
                    <a:pt x="1837" y="179"/>
                  </a:cubicBezTo>
                  <a:cubicBezTo>
                    <a:pt x="1857" y="179"/>
                    <a:pt x="1880" y="185"/>
                    <a:pt x="1907" y="195"/>
                  </a:cubicBezTo>
                  <a:cubicBezTo>
                    <a:pt x="1982" y="226"/>
                    <a:pt x="2057" y="289"/>
                    <a:pt x="2124" y="356"/>
                  </a:cubicBezTo>
                  <a:cubicBezTo>
                    <a:pt x="2191" y="423"/>
                    <a:pt x="2258" y="506"/>
                    <a:pt x="2309" y="581"/>
                  </a:cubicBezTo>
                  <a:lnTo>
                    <a:pt x="2376" y="676"/>
                  </a:lnTo>
                  <a:lnTo>
                    <a:pt x="2447" y="585"/>
                  </a:lnTo>
                  <a:cubicBezTo>
                    <a:pt x="2491" y="530"/>
                    <a:pt x="2566" y="479"/>
                    <a:pt x="2633" y="467"/>
                  </a:cubicBezTo>
                  <a:cubicBezTo>
                    <a:pt x="2645" y="465"/>
                    <a:pt x="2658" y="464"/>
                    <a:pt x="2670" y="464"/>
                  </a:cubicBezTo>
                  <a:cubicBezTo>
                    <a:pt x="2733" y="464"/>
                    <a:pt x="2795" y="487"/>
                    <a:pt x="2858" y="526"/>
                  </a:cubicBezTo>
                  <a:cubicBezTo>
                    <a:pt x="3008" y="621"/>
                    <a:pt x="3090" y="787"/>
                    <a:pt x="3150" y="968"/>
                  </a:cubicBezTo>
                  <a:cubicBezTo>
                    <a:pt x="3209" y="1146"/>
                    <a:pt x="3245" y="1335"/>
                    <a:pt x="3276" y="1528"/>
                  </a:cubicBezTo>
                  <a:cubicBezTo>
                    <a:pt x="3308" y="1718"/>
                    <a:pt x="3323" y="1911"/>
                    <a:pt x="3340" y="2104"/>
                  </a:cubicBezTo>
                  <a:cubicBezTo>
                    <a:pt x="3351" y="1911"/>
                    <a:pt x="3351" y="1718"/>
                    <a:pt x="3340" y="1521"/>
                  </a:cubicBezTo>
                  <a:cubicBezTo>
                    <a:pt x="3327" y="1327"/>
                    <a:pt x="3304" y="1130"/>
                    <a:pt x="3252" y="936"/>
                  </a:cubicBezTo>
                  <a:cubicBezTo>
                    <a:pt x="3225" y="842"/>
                    <a:pt x="3198" y="743"/>
                    <a:pt x="3146" y="652"/>
                  </a:cubicBezTo>
                  <a:cubicBezTo>
                    <a:pt x="3099" y="558"/>
                    <a:pt x="3019" y="474"/>
                    <a:pt x="2937" y="412"/>
                  </a:cubicBezTo>
                  <a:cubicBezTo>
                    <a:pt x="2866" y="357"/>
                    <a:pt x="2768" y="309"/>
                    <a:pt x="2665" y="309"/>
                  </a:cubicBezTo>
                  <a:cubicBezTo>
                    <a:pt x="2648" y="309"/>
                    <a:pt x="2630" y="310"/>
                    <a:pt x="2613" y="313"/>
                  </a:cubicBezTo>
                  <a:cubicBezTo>
                    <a:pt x="2529" y="326"/>
                    <a:pt x="2456" y="360"/>
                    <a:pt x="2393" y="412"/>
                  </a:cubicBezTo>
                  <a:lnTo>
                    <a:pt x="2393" y="412"/>
                  </a:lnTo>
                  <a:cubicBezTo>
                    <a:pt x="2349" y="350"/>
                    <a:pt x="2303" y="293"/>
                    <a:pt x="2250" y="237"/>
                  </a:cubicBezTo>
                  <a:cubicBezTo>
                    <a:pt x="2176" y="159"/>
                    <a:pt x="2092" y="80"/>
                    <a:pt x="1974" y="29"/>
                  </a:cubicBezTo>
                  <a:cubicBezTo>
                    <a:pt x="1946" y="17"/>
                    <a:pt x="1915" y="9"/>
                    <a:pt x="1879" y="5"/>
                  </a:cubicBezTo>
                  <a:cubicBezTo>
                    <a:pt x="1865" y="2"/>
                    <a:pt x="1851" y="1"/>
                    <a:pt x="18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7752075" y="4192869"/>
              <a:ext cx="638769" cy="53955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8054212" y="3945131"/>
              <a:ext cx="21055" cy="75822"/>
            </a:xfrm>
            <a:custGeom>
              <a:rect b="b" l="l" r="r" t="t"/>
              <a:pathLst>
                <a:path extrusionOk="0" h="1851" w="514">
                  <a:moveTo>
                    <a:pt x="174" y="0"/>
                  </a:moveTo>
                  <a:lnTo>
                    <a:pt x="1" y="15"/>
                  </a:lnTo>
                  <a:cubicBezTo>
                    <a:pt x="48" y="335"/>
                    <a:pt x="107" y="647"/>
                    <a:pt x="182" y="959"/>
                  </a:cubicBezTo>
                  <a:cubicBezTo>
                    <a:pt x="222" y="1113"/>
                    <a:pt x="265" y="1266"/>
                    <a:pt x="316" y="1417"/>
                  </a:cubicBezTo>
                  <a:cubicBezTo>
                    <a:pt x="367" y="1567"/>
                    <a:pt x="427" y="1716"/>
                    <a:pt x="513" y="1851"/>
                  </a:cubicBezTo>
                  <a:cubicBezTo>
                    <a:pt x="439" y="1713"/>
                    <a:pt x="395" y="1559"/>
                    <a:pt x="356" y="1405"/>
                  </a:cubicBezTo>
                  <a:cubicBezTo>
                    <a:pt x="320" y="1251"/>
                    <a:pt x="289" y="1097"/>
                    <a:pt x="265" y="939"/>
                  </a:cubicBezTo>
                  <a:cubicBezTo>
                    <a:pt x="218" y="627"/>
                    <a:pt x="190" y="312"/>
                    <a:pt x="17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8020132" y="3942346"/>
              <a:ext cx="11183" cy="88479"/>
            </a:xfrm>
            <a:custGeom>
              <a:rect b="b" l="l" r="r" t="t"/>
              <a:pathLst>
                <a:path extrusionOk="0" h="2160" w="273">
                  <a:moveTo>
                    <a:pt x="0" y="1"/>
                  </a:moveTo>
                  <a:cubicBezTo>
                    <a:pt x="8" y="367"/>
                    <a:pt x="32" y="731"/>
                    <a:pt x="71" y="1090"/>
                  </a:cubicBezTo>
                  <a:cubicBezTo>
                    <a:pt x="110" y="1453"/>
                    <a:pt x="170" y="1812"/>
                    <a:pt x="272" y="2159"/>
                  </a:cubicBezTo>
                  <a:cubicBezTo>
                    <a:pt x="197" y="1804"/>
                    <a:pt x="170" y="1445"/>
                    <a:pt x="158" y="1086"/>
                  </a:cubicBezTo>
                  <a:cubicBezTo>
                    <a:pt x="146" y="727"/>
                    <a:pt x="150" y="364"/>
                    <a:pt x="174" y="8"/>
                  </a:cubicBezTo>
                  <a:lnTo>
                    <a:pt x="0"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7986788" y="3956232"/>
              <a:ext cx="8479" cy="77993"/>
            </a:xfrm>
            <a:custGeom>
              <a:rect b="b" l="l" r="r" t="t"/>
              <a:pathLst>
                <a:path extrusionOk="0" h="1904" w="207">
                  <a:moveTo>
                    <a:pt x="1" y="1"/>
                  </a:moveTo>
                  <a:cubicBezTo>
                    <a:pt x="13" y="321"/>
                    <a:pt x="28" y="640"/>
                    <a:pt x="57" y="957"/>
                  </a:cubicBezTo>
                  <a:cubicBezTo>
                    <a:pt x="72" y="1118"/>
                    <a:pt x="88" y="1276"/>
                    <a:pt x="108" y="1434"/>
                  </a:cubicBezTo>
                  <a:cubicBezTo>
                    <a:pt x="131" y="1591"/>
                    <a:pt x="155" y="1749"/>
                    <a:pt x="206" y="1904"/>
                  </a:cubicBezTo>
                  <a:cubicBezTo>
                    <a:pt x="170" y="1746"/>
                    <a:pt x="159" y="1587"/>
                    <a:pt x="151" y="1430"/>
                  </a:cubicBezTo>
                  <a:cubicBezTo>
                    <a:pt x="143" y="1272"/>
                    <a:pt x="143" y="1114"/>
                    <a:pt x="143" y="957"/>
                  </a:cubicBezTo>
                  <a:cubicBezTo>
                    <a:pt x="143" y="636"/>
                    <a:pt x="155" y="321"/>
                    <a:pt x="170" y="5"/>
                  </a:cubicBezTo>
                  <a:lnTo>
                    <a:pt x="1"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7707631" y="3023529"/>
              <a:ext cx="118873" cy="26380"/>
            </a:xfrm>
            <a:custGeom>
              <a:rect b="b" l="l" r="r" t="t"/>
              <a:pathLst>
                <a:path extrusionOk="0" h="644" w="2902">
                  <a:moveTo>
                    <a:pt x="2901" y="0"/>
                  </a:moveTo>
                  <a:cubicBezTo>
                    <a:pt x="2400" y="43"/>
                    <a:pt x="1918" y="134"/>
                    <a:pt x="1433" y="237"/>
                  </a:cubicBezTo>
                  <a:cubicBezTo>
                    <a:pt x="952" y="347"/>
                    <a:pt x="474" y="469"/>
                    <a:pt x="0" y="643"/>
                  </a:cubicBezTo>
                  <a:cubicBezTo>
                    <a:pt x="497" y="604"/>
                    <a:pt x="983" y="513"/>
                    <a:pt x="1468" y="407"/>
                  </a:cubicBezTo>
                  <a:cubicBezTo>
                    <a:pt x="1950" y="296"/>
                    <a:pt x="2431" y="174"/>
                    <a:pt x="2901"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7714758" y="3046591"/>
              <a:ext cx="111746" cy="28838"/>
            </a:xfrm>
            <a:custGeom>
              <a:rect b="b" l="l" r="r" t="t"/>
              <a:pathLst>
                <a:path extrusionOk="0" h="704" w="2728">
                  <a:moveTo>
                    <a:pt x="2727" y="1"/>
                  </a:moveTo>
                  <a:cubicBezTo>
                    <a:pt x="2254" y="53"/>
                    <a:pt x="1796" y="155"/>
                    <a:pt x="1341" y="270"/>
                  </a:cubicBezTo>
                  <a:cubicBezTo>
                    <a:pt x="888" y="388"/>
                    <a:pt x="438" y="522"/>
                    <a:pt x="0" y="704"/>
                  </a:cubicBezTo>
                  <a:cubicBezTo>
                    <a:pt x="474" y="652"/>
                    <a:pt x="931" y="550"/>
                    <a:pt x="1385" y="436"/>
                  </a:cubicBezTo>
                  <a:cubicBezTo>
                    <a:pt x="1839" y="317"/>
                    <a:pt x="2289" y="183"/>
                    <a:pt x="272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7724753" y="3072028"/>
              <a:ext cx="95402" cy="33303"/>
            </a:xfrm>
            <a:custGeom>
              <a:rect b="b" l="l" r="r" t="t"/>
              <a:pathLst>
                <a:path extrusionOk="0" h="813" w="2329">
                  <a:moveTo>
                    <a:pt x="2329" y="0"/>
                  </a:moveTo>
                  <a:lnTo>
                    <a:pt x="2329" y="0"/>
                  </a:lnTo>
                  <a:cubicBezTo>
                    <a:pt x="1919" y="71"/>
                    <a:pt x="1524" y="193"/>
                    <a:pt x="1137" y="323"/>
                  </a:cubicBezTo>
                  <a:cubicBezTo>
                    <a:pt x="747" y="462"/>
                    <a:pt x="363" y="611"/>
                    <a:pt x="1" y="813"/>
                  </a:cubicBezTo>
                  <a:cubicBezTo>
                    <a:pt x="411" y="742"/>
                    <a:pt x="802" y="620"/>
                    <a:pt x="1192" y="489"/>
                  </a:cubicBezTo>
                  <a:cubicBezTo>
                    <a:pt x="1580" y="351"/>
                    <a:pt x="1962" y="201"/>
                    <a:pt x="2329"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a:off x="8341644" y="3914533"/>
              <a:ext cx="4424" cy="348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8334844" y="3937635"/>
              <a:ext cx="7824" cy="5940"/>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8306580" y="3935956"/>
              <a:ext cx="6800" cy="7250"/>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8334844" y="4044669"/>
              <a:ext cx="7332" cy="7087"/>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8262751" y="4006082"/>
              <a:ext cx="6677" cy="766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8302034" y="4014643"/>
              <a:ext cx="7332" cy="655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8280692" y="4038852"/>
              <a:ext cx="4752" cy="5284"/>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8307031" y="4034920"/>
              <a:ext cx="4588" cy="446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8330994" y="4085917"/>
              <a:ext cx="6636" cy="55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8301870" y="4132450"/>
              <a:ext cx="6185" cy="6185"/>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8249807" y="4121308"/>
              <a:ext cx="7988" cy="6677"/>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8304041" y="4143960"/>
              <a:ext cx="6308" cy="6431"/>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8335664" y="4118605"/>
              <a:ext cx="6677" cy="6349"/>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8324481" y="4169152"/>
              <a:ext cx="7005" cy="4588"/>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8278603" y="4145066"/>
              <a:ext cx="4875" cy="55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8270820" y="4126388"/>
              <a:ext cx="4915" cy="5202"/>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8225762" y="4150227"/>
              <a:ext cx="6964" cy="7168"/>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8245301" y="4160591"/>
              <a:ext cx="5694" cy="3810"/>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8275982" y="4044873"/>
              <a:ext cx="4137" cy="4670"/>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a:off x="8271967" y="4051509"/>
              <a:ext cx="6677" cy="4383"/>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8317886" y="4072031"/>
              <a:ext cx="2130" cy="1639"/>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8342463" y="3905234"/>
              <a:ext cx="14787" cy="4875"/>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8337261" y="3892536"/>
              <a:ext cx="5530" cy="5899"/>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8211343" y="4162475"/>
              <a:ext cx="4752" cy="4055"/>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8275367" y="4197538"/>
              <a:ext cx="7824" cy="5284"/>
            </a:xfrm>
            <a:custGeom>
              <a:rect b="b" l="l" r="r" t="t"/>
              <a:pathLst>
                <a:path extrusionOk="0" h="129" w="191">
                  <a:moveTo>
                    <a:pt x="141" y="0"/>
                  </a:moveTo>
                  <a:cubicBezTo>
                    <a:pt x="129" y="0"/>
                    <a:pt x="118" y="5"/>
                    <a:pt x="107" y="14"/>
                  </a:cubicBezTo>
                  <a:cubicBezTo>
                    <a:pt x="109" y="12"/>
                    <a:pt x="109" y="11"/>
                    <a:pt x="108" y="11"/>
                  </a:cubicBezTo>
                  <a:cubicBezTo>
                    <a:pt x="107" y="11"/>
                    <a:pt x="103" y="13"/>
                    <a:pt x="102" y="14"/>
                  </a:cubicBezTo>
                  <a:lnTo>
                    <a:pt x="95" y="14"/>
                  </a:lnTo>
                  <a:cubicBezTo>
                    <a:pt x="92" y="14"/>
                    <a:pt x="92" y="14"/>
                    <a:pt x="99" y="18"/>
                  </a:cubicBezTo>
                  <a:cubicBezTo>
                    <a:pt x="95" y="18"/>
                    <a:pt x="87" y="14"/>
                    <a:pt x="83" y="10"/>
                  </a:cubicBezTo>
                  <a:cubicBezTo>
                    <a:pt x="78" y="8"/>
                    <a:pt x="73" y="7"/>
                    <a:pt x="68" y="7"/>
                  </a:cubicBezTo>
                  <a:cubicBezTo>
                    <a:pt x="38" y="7"/>
                    <a:pt x="12" y="34"/>
                    <a:pt x="8" y="62"/>
                  </a:cubicBezTo>
                  <a:cubicBezTo>
                    <a:pt x="1" y="97"/>
                    <a:pt x="28" y="128"/>
                    <a:pt x="68" y="128"/>
                  </a:cubicBezTo>
                  <a:cubicBezTo>
                    <a:pt x="115" y="128"/>
                    <a:pt x="154" y="109"/>
                    <a:pt x="178" y="69"/>
                  </a:cubicBezTo>
                  <a:cubicBezTo>
                    <a:pt x="190" y="50"/>
                    <a:pt x="186" y="22"/>
                    <a:pt x="166" y="10"/>
                  </a:cubicBezTo>
                  <a:cubicBezTo>
                    <a:pt x="158" y="3"/>
                    <a:pt x="149" y="0"/>
                    <a:pt x="1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8308915" y="3897779"/>
              <a:ext cx="20481" cy="19908"/>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8302197" y="3935382"/>
              <a:ext cx="2622" cy="1679"/>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8293309" y="3948654"/>
              <a:ext cx="1352" cy="983"/>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8282167" y="3963277"/>
              <a:ext cx="5079" cy="2540"/>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8249643" y="4043235"/>
              <a:ext cx="4260" cy="4055"/>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8238706" y="4066419"/>
              <a:ext cx="5325" cy="6636"/>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8327594" y="3938782"/>
              <a:ext cx="655" cy="69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8329847" y="3934030"/>
              <a:ext cx="5858" cy="4219"/>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8326447" y="3935259"/>
              <a:ext cx="6021" cy="6308"/>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8325833" y="3943656"/>
              <a:ext cx="6308" cy="5038"/>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8312233" y="3960246"/>
              <a:ext cx="57348" cy="35474"/>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8314773" y="3989534"/>
              <a:ext cx="50507" cy="9626"/>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8336524" y="3980727"/>
              <a:ext cx="4915" cy="2663"/>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8280856" y="4058923"/>
              <a:ext cx="52186" cy="46861"/>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8284748" y="4104883"/>
              <a:ext cx="49032" cy="9995"/>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8281430" y="4039876"/>
              <a:ext cx="14501" cy="8233"/>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8340006" y="4062282"/>
              <a:ext cx="3932" cy="3318"/>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8343037" y="4041310"/>
              <a:ext cx="4834" cy="4260"/>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8325300" y="4028366"/>
              <a:ext cx="3318" cy="4915"/>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8236576" y="4165056"/>
              <a:ext cx="60911" cy="2744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8310759" y="4163335"/>
              <a:ext cx="2499" cy="4055"/>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8330175" y="4141789"/>
              <a:ext cx="4260" cy="3523"/>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8316043" y="4191107"/>
              <a:ext cx="8725" cy="7250"/>
            </a:xfrm>
            <a:custGeom>
              <a:rect b="b" l="l" r="r" t="t"/>
              <a:pathLst>
                <a:path extrusionOk="0" h="177" w="213">
                  <a:moveTo>
                    <a:pt x="46" y="0"/>
                  </a:moveTo>
                  <a:cubicBezTo>
                    <a:pt x="21" y="0"/>
                    <a:pt x="0" y="29"/>
                    <a:pt x="22" y="57"/>
                  </a:cubicBezTo>
                  <a:cubicBezTo>
                    <a:pt x="53" y="92"/>
                    <a:pt x="81" y="128"/>
                    <a:pt x="112" y="163"/>
                  </a:cubicBezTo>
                  <a:cubicBezTo>
                    <a:pt x="121" y="173"/>
                    <a:pt x="131" y="177"/>
                    <a:pt x="141" y="177"/>
                  </a:cubicBezTo>
                  <a:cubicBezTo>
                    <a:pt x="178" y="177"/>
                    <a:pt x="212" y="127"/>
                    <a:pt x="176" y="96"/>
                  </a:cubicBezTo>
                  <a:cubicBezTo>
                    <a:pt x="141" y="68"/>
                    <a:pt x="108" y="37"/>
                    <a:pt x="69" y="10"/>
                  </a:cubicBezTo>
                  <a:cubicBezTo>
                    <a:pt x="62" y="3"/>
                    <a:pt x="54" y="0"/>
                    <a:pt x="46"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8279422" y="4162844"/>
              <a:ext cx="5038" cy="6882"/>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8308956" y="4149080"/>
              <a:ext cx="6554" cy="4915"/>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8200202" y="3936529"/>
              <a:ext cx="4260" cy="3277"/>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8227687" y="3941240"/>
              <a:ext cx="5038" cy="3932"/>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8238501" y="3917523"/>
              <a:ext cx="11347" cy="11306"/>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8248209" y="3945746"/>
              <a:ext cx="6021" cy="4711"/>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8200202" y="3836500"/>
              <a:ext cx="4547" cy="4014"/>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8233340" y="3845512"/>
              <a:ext cx="3891" cy="376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8227851" y="3795825"/>
              <a:ext cx="4055" cy="3400"/>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8224123" y="3804468"/>
              <a:ext cx="205" cy="205"/>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8236207" y="3851779"/>
              <a:ext cx="6431" cy="4588"/>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8192787" y="3837278"/>
              <a:ext cx="3113" cy="2458"/>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8204871" y="3837033"/>
              <a:ext cx="3605" cy="27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8200939" y="3800331"/>
              <a:ext cx="5448" cy="8193"/>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8236617" y="3839245"/>
              <a:ext cx="8152" cy="3277"/>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8166244" y="3890898"/>
              <a:ext cx="3605" cy="2867"/>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8152358" y="3930221"/>
              <a:ext cx="2294" cy="2622"/>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8165261" y="3958198"/>
              <a:ext cx="2335" cy="4055"/>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8186971" y="3917154"/>
              <a:ext cx="2744" cy="3400"/>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8197129" y="3927149"/>
              <a:ext cx="4219" cy="2826"/>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8219741" y="3964834"/>
              <a:ext cx="9135" cy="2622"/>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8170258" y="3948982"/>
              <a:ext cx="246" cy="205"/>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5"/>
            <p:cNvSpPr/>
            <p:nvPr/>
          </p:nvSpPr>
          <p:spPr>
            <a:xfrm>
              <a:off x="8200898" y="3901466"/>
              <a:ext cx="17450" cy="27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8246284" y="3912566"/>
              <a:ext cx="2581" cy="4383"/>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8234118" y="4014521"/>
              <a:ext cx="4752" cy="5243"/>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8178696" y="4039466"/>
              <a:ext cx="8766" cy="5284"/>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8163008" y="4046676"/>
              <a:ext cx="5735" cy="3072"/>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8201799" y="4054336"/>
              <a:ext cx="11388" cy="7005"/>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8150064" y="4021607"/>
              <a:ext cx="4915" cy="4301"/>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8161124" y="4052165"/>
              <a:ext cx="8070" cy="2622"/>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8214866" y="4023204"/>
              <a:ext cx="14869" cy="12985"/>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8151702" y="4056670"/>
              <a:ext cx="3113" cy="3769"/>
            </a:xfrm>
            <a:custGeom>
              <a:rect b="b" l="l" r="r" t="t"/>
              <a:pathLst>
                <a:path extrusionOk="0" h="92" w="76">
                  <a:moveTo>
                    <a:pt x="44" y="0"/>
                  </a:moveTo>
                  <a:cubicBezTo>
                    <a:pt x="24" y="0"/>
                    <a:pt x="9" y="15"/>
                    <a:pt x="16" y="35"/>
                  </a:cubicBezTo>
                  <a:lnTo>
                    <a:pt x="16" y="51"/>
                  </a:lnTo>
                  <a:cubicBezTo>
                    <a:pt x="13" y="59"/>
                    <a:pt x="9" y="63"/>
                    <a:pt x="4" y="71"/>
                  </a:cubicBezTo>
                  <a:cubicBezTo>
                    <a:pt x="0" y="75"/>
                    <a:pt x="4" y="83"/>
                    <a:pt x="9" y="86"/>
                  </a:cubicBezTo>
                  <a:cubicBezTo>
                    <a:pt x="13" y="91"/>
                    <a:pt x="20" y="91"/>
                    <a:pt x="24" y="91"/>
                  </a:cubicBezTo>
                  <a:cubicBezTo>
                    <a:pt x="48" y="79"/>
                    <a:pt x="64" y="59"/>
                    <a:pt x="71" y="35"/>
                  </a:cubicBezTo>
                  <a:cubicBezTo>
                    <a:pt x="75" y="15"/>
                    <a:pt x="60" y="0"/>
                    <a:pt x="4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8170463" y="4144902"/>
              <a:ext cx="5530" cy="5202"/>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8104964" y="4163909"/>
              <a:ext cx="3932" cy="3195"/>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8181441" y="3850468"/>
              <a:ext cx="36211" cy="9626"/>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8242106" y="3862675"/>
              <a:ext cx="3728" cy="3318"/>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8214784" y="3952832"/>
              <a:ext cx="11756" cy="5448"/>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8215235" y="3837442"/>
              <a:ext cx="2949" cy="2867"/>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8258081" y="3863289"/>
              <a:ext cx="4875" cy="4875"/>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8232848" y="3801805"/>
              <a:ext cx="4096" cy="3400"/>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8213596" y="3831912"/>
              <a:ext cx="4096" cy="3154"/>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8229367" y="3848666"/>
              <a:ext cx="5325" cy="4096"/>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8213473" y="3803321"/>
              <a:ext cx="3236" cy="3113"/>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8174150" y="3864108"/>
              <a:ext cx="3932" cy="3850"/>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5"/>
            <p:cNvSpPr/>
            <p:nvPr/>
          </p:nvSpPr>
          <p:spPr>
            <a:xfrm>
              <a:off x="8170135" y="3936775"/>
              <a:ext cx="4547" cy="5612"/>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5"/>
            <p:cNvSpPr/>
            <p:nvPr/>
          </p:nvSpPr>
          <p:spPr>
            <a:xfrm>
              <a:off x="8200038" y="3923913"/>
              <a:ext cx="2622" cy="3154"/>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5"/>
            <p:cNvSpPr/>
            <p:nvPr/>
          </p:nvSpPr>
          <p:spPr>
            <a:xfrm>
              <a:off x="8212490" y="3947671"/>
              <a:ext cx="3605" cy="27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5"/>
            <p:cNvSpPr/>
            <p:nvPr/>
          </p:nvSpPr>
          <p:spPr>
            <a:xfrm>
              <a:off x="8227155" y="3952299"/>
              <a:ext cx="4629" cy="9176"/>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8227687" y="3916171"/>
              <a:ext cx="5038" cy="4055"/>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8245915" y="3969012"/>
              <a:ext cx="4915" cy="4588"/>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p:nvPr/>
          </p:nvSpPr>
          <p:spPr>
            <a:xfrm>
              <a:off x="8207943" y="3955126"/>
              <a:ext cx="4588" cy="4752"/>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8171282" y="3952013"/>
              <a:ext cx="9585" cy="6718"/>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5"/>
            <p:cNvSpPr/>
            <p:nvPr/>
          </p:nvSpPr>
          <p:spPr>
            <a:xfrm>
              <a:off x="8199546" y="3925428"/>
              <a:ext cx="5694" cy="4260"/>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8196146" y="4020132"/>
              <a:ext cx="3932" cy="3605"/>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8174150" y="4006041"/>
              <a:ext cx="65991" cy="6595"/>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8220437" y="3989370"/>
              <a:ext cx="9995" cy="2499"/>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8211220" y="3923135"/>
              <a:ext cx="3236" cy="164"/>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5"/>
            <p:cNvSpPr/>
            <p:nvPr/>
          </p:nvSpPr>
          <p:spPr>
            <a:xfrm>
              <a:off x="8183694" y="4072482"/>
              <a:ext cx="18474" cy="3973"/>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8165670" y="4118523"/>
              <a:ext cx="20235" cy="4629"/>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5"/>
            <p:cNvSpPr/>
            <p:nvPr/>
          </p:nvSpPr>
          <p:spPr>
            <a:xfrm>
              <a:off x="7787343" y="3085627"/>
              <a:ext cx="127721" cy="140870"/>
            </a:xfrm>
            <a:custGeom>
              <a:rect b="b" l="l" r="r" t="t"/>
              <a:pathLst>
                <a:path extrusionOk="0" h="3439" w="3118">
                  <a:moveTo>
                    <a:pt x="2689" y="0"/>
                  </a:moveTo>
                  <a:cubicBezTo>
                    <a:pt x="2671" y="0"/>
                    <a:pt x="2653" y="15"/>
                    <a:pt x="2660" y="39"/>
                  </a:cubicBezTo>
                  <a:cubicBezTo>
                    <a:pt x="2940" y="978"/>
                    <a:pt x="2842" y="1898"/>
                    <a:pt x="1961" y="2454"/>
                  </a:cubicBezTo>
                  <a:cubicBezTo>
                    <a:pt x="1685" y="2628"/>
                    <a:pt x="1425" y="2750"/>
                    <a:pt x="1097" y="2782"/>
                  </a:cubicBezTo>
                  <a:cubicBezTo>
                    <a:pt x="782" y="2812"/>
                    <a:pt x="438" y="2927"/>
                    <a:pt x="125" y="2927"/>
                  </a:cubicBezTo>
                  <a:cubicBezTo>
                    <a:pt x="120" y="2927"/>
                    <a:pt x="115" y="2927"/>
                    <a:pt x="110" y="2927"/>
                  </a:cubicBezTo>
                  <a:cubicBezTo>
                    <a:pt x="28" y="2927"/>
                    <a:pt x="0" y="3026"/>
                    <a:pt x="48" y="3082"/>
                  </a:cubicBezTo>
                  <a:cubicBezTo>
                    <a:pt x="279" y="3356"/>
                    <a:pt x="586" y="3438"/>
                    <a:pt x="925" y="3438"/>
                  </a:cubicBezTo>
                  <a:cubicBezTo>
                    <a:pt x="995" y="3438"/>
                    <a:pt x="1068" y="3435"/>
                    <a:pt x="1141" y="3428"/>
                  </a:cubicBezTo>
                  <a:cubicBezTo>
                    <a:pt x="1649" y="3390"/>
                    <a:pt x="1899" y="3192"/>
                    <a:pt x="2258" y="2836"/>
                  </a:cubicBezTo>
                  <a:cubicBezTo>
                    <a:pt x="3035" y="2067"/>
                    <a:pt x="3118" y="1006"/>
                    <a:pt x="2719" y="23"/>
                  </a:cubicBezTo>
                  <a:cubicBezTo>
                    <a:pt x="2714" y="7"/>
                    <a:pt x="2702" y="0"/>
                    <a:pt x="2689" y="0"/>
                  </a:cubicBezTo>
                  <a:close/>
                </a:path>
              </a:pathLst>
            </a:custGeom>
            <a:solidFill>
              <a:srgbClr val="9011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5"/>
          <p:cNvGrpSpPr/>
          <p:nvPr/>
        </p:nvGrpSpPr>
        <p:grpSpPr>
          <a:xfrm>
            <a:off x="1245896" y="1681640"/>
            <a:ext cx="7649013" cy="3175284"/>
            <a:chOff x="2001575" y="1865051"/>
            <a:chExt cx="6822775" cy="2991600"/>
          </a:xfrm>
        </p:grpSpPr>
        <p:sp>
          <p:nvSpPr>
            <p:cNvPr id="1033" name="Google Shape;1033;p55"/>
            <p:cNvSpPr/>
            <p:nvPr/>
          </p:nvSpPr>
          <p:spPr>
            <a:xfrm>
              <a:off x="2455650" y="1865051"/>
              <a:ext cx="6368700" cy="299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p:nvPr/>
          </p:nvSpPr>
          <p:spPr>
            <a:xfrm rot="-5400000">
              <a:off x="1976825" y="1889801"/>
              <a:ext cx="511200" cy="461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55"/>
          <p:cNvSpPr txBox="1"/>
          <p:nvPr>
            <p:ph type="ctrTitle"/>
          </p:nvPr>
        </p:nvSpPr>
        <p:spPr>
          <a:xfrm>
            <a:off x="1894275" y="1781625"/>
            <a:ext cx="67251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A2929"/>
                </a:solidFill>
                <a:latin typeface="Barlow"/>
                <a:ea typeface="Barlow"/>
                <a:cs typeface="Barlow"/>
                <a:sym typeface="Barlow"/>
              </a:rPr>
              <a:t>The variables on the upper level nodes are chosen because they </a:t>
            </a:r>
            <a:r>
              <a:rPr b="1" lang="en" sz="1300">
                <a:solidFill>
                  <a:srgbClr val="2A2929"/>
                </a:solidFill>
                <a:latin typeface="Barlow"/>
                <a:ea typeface="Barlow"/>
                <a:cs typeface="Barlow"/>
                <a:sym typeface="Barlow"/>
              </a:rPr>
              <a:t>best split </a:t>
            </a:r>
            <a:r>
              <a:rPr lang="en" sz="1300">
                <a:solidFill>
                  <a:srgbClr val="2A2929"/>
                </a:solidFill>
                <a:latin typeface="Barlow"/>
                <a:ea typeface="Barlow"/>
                <a:cs typeface="Barlow"/>
                <a:sym typeface="Barlow"/>
              </a:rPr>
              <a:t>that node. Hence, those on top can be said to have higher correlation with Gender </a:t>
            </a:r>
            <a:r>
              <a:rPr b="1" lang="en" sz="1300">
                <a:solidFill>
                  <a:srgbClr val="2A2929"/>
                </a:solidFill>
                <a:latin typeface="Barlow"/>
                <a:ea typeface="Barlow"/>
                <a:cs typeface="Barlow"/>
                <a:sym typeface="Barlow"/>
              </a:rPr>
              <a:t>(better predictors)</a:t>
            </a:r>
            <a:endParaRPr b="1" sz="1300">
              <a:solidFill>
                <a:srgbClr val="2A2929"/>
              </a:solidFill>
              <a:latin typeface="Barlow"/>
              <a:ea typeface="Barlow"/>
              <a:cs typeface="Barlow"/>
              <a:sym typeface="Barlow"/>
            </a:endParaRPr>
          </a:p>
        </p:txBody>
      </p:sp>
      <p:pic>
        <p:nvPicPr>
          <p:cNvPr id="1036" name="Google Shape;1036;p55"/>
          <p:cNvPicPr preferRelativeResize="0"/>
          <p:nvPr/>
        </p:nvPicPr>
        <p:blipFill>
          <a:blip r:embed="rId3">
            <a:alphaModFix/>
          </a:blip>
          <a:stretch>
            <a:fillRect/>
          </a:stretch>
        </p:blipFill>
        <p:spPr>
          <a:xfrm>
            <a:off x="1894275" y="2484282"/>
            <a:ext cx="6815949" cy="2156589"/>
          </a:xfrm>
          <a:prstGeom prst="rect">
            <a:avLst/>
          </a:prstGeom>
          <a:noFill/>
          <a:ln>
            <a:noFill/>
          </a:ln>
        </p:spPr>
      </p:pic>
      <p:cxnSp>
        <p:nvCxnSpPr>
          <p:cNvPr id="1037" name="Google Shape;1037;p55"/>
          <p:cNvCxnSpPr/>
          <p:nvPr/>
        </p:nvCxnSpPr>
        <p:spPr>
          <a:xfrm flipH="1" rot="10800000">
            <a:off x="5256706" y="2584017"/>
            <a:ext cx="395700" cy="48600"/>
          </a:xfrm>
          <a:prstGeom prst="straightConnector1">
            <a:avLst/>
          </a:prstGeom>
          <a:noFill/>
          <a:ln cap="flat" cmpd="sng" w="9525">
            <a:solidFill>
              <a:schemeClr val="accent3"/>
            </a:solidFill>
            <a:prstDash val="solid"/>
            <a:round/>
            <a:headEnd len="med" w="med" type="none"/>
            <a:tailEnd len="med" w="med" type="triangle"/>
          </a:ln>
        </p:spPr>
      </p:cxnSp>
      <p:cxnSp>
        <p:nvCxnSpPr>
          <p:cNvPr id="1038" name="Google Shape;1038;p55"/>
          <p:cNvCxnSpPr/>
          <p:nvPr/>
        </p:nvCxnSpPr>
        <p:spPr>
          <a:xfrm rot="10800000">
            <a:off x="3013794" y="2819965"/>
            <a:ext cx="215100" cy="117900"/>
          </a:xfrm>
          <a:prstGeom prst="straightConnector1">
            <a:avLst/>
          </a:prstGeom>
          <a:noFill/>
          <a:ln cap="flat" cmpd="sng" w="9525">
            <a:solidFill>
              <a:schemeClr val="accent3"/>
            </a:solidFill>
            <a:prstDash val="solid"/>
            <a:round/>
            <a:headEnd len="med" w="med" type="none"/>
            <a:tailEnd len="med" w="med" type="triangle"/>
          </a:ln>
        </p:spPr>
      </p:cxnSp>
      <p:cxnSp>
        <p:nvCxnSpPr>
          <p:cNvPr id="1039" name="Google Shape;1039;p55"/>
          <p:cNvCxnSpPr/>
          <p:nvPr/>
        </p:nvCxnSpPr>
        <p:spPr>
          <a:xfrm flipH="1" rot="10800000">
            <a:off x="7206254" y="2733955"/>
            <a:ext cx="243000" cy="159300"/>
          </a:xfrm>
          <a:prstGeom prst="straightConnector1">
            <a:avLst/>
          </a:prstGeom>
          <a:noFill/>
          <a:ln cap="flat" cmpd="sng" w="9525">
            <a:solidFill>
              <a:schemeClr val="accent3"/>
            </a:solidFill>
            <a:prstDash val="solid"/>
            <a:round/>
            <a:headEnd len="med" w="med" type="none"/>
            <a:tailEnd len="med" w="med" type="triangle"/>
          </a:ln>
        </p:spPr>
      </p:cxnSp>
      <p:cxnSp>
        <p:nvCxnSpPr>
          <p:cNvPr id="1040" name="Google Shape;1040;p55"/>
          <p:cNvCxnSpPr/>
          <p:nvPr/>
        </p:nvCxnSpPr>
        <p:spPr>
          <a:xfrm rot="10800000">
            <a:off x="2474874" y="3134958"/>
            <a:ext cx="145500" cy="194400"/>
          </a:xfrm>
          <a:prstGeom prst="straightConnector1">
            <a:avLst/>
          </a:prstGeom>
          <a:noFill/>
          <a:ln cap="flat" cmpd="sng" w="9525">
            <a:solidFill>
              <a:srgbClr val="6AA84F"/>
            </a:solidFill>
            <a:prstDash val="solid"/>
            <a:round/>
            <a:headEnd len="med" w="med" type="none"/>
            <a:tailEnd len="med" w="med" type="triangle"/>
          </a:ln>
        </p:spPr>
      </p:cxnSp>
      <p:cxnSp>
        <p:nvCxnSpPr>
          <p:cNvPr id="1041" name="Google Shape;1041;p55"/>
          <p:cNvCxnSpPr/>
          <p:nvPr/>
        </p:nvCxnSpPr>
        <p:spPr>
          <a:xfrm flipH="1" rot="10800000">
            <a:off x="3987055" y="3180812"/>
            <a:ext cx="236100" cy="131700"/>
          </a:xfrm>
          <a:prstGeom prst="straightConnector1">
            <a:avLst/>
          </a:prstGeom>
          <a:noFill/>
          <a:ln cap="flat" cmpd="sng" w="9525">
            <a:solidFill>
              <a:srgbClr val="6AA84F"/>
            </a:solidFill>
            <a:prstDash val="solid"/>
            <a:round/>
            <a:headEnd len="med" w="med" type="none"/>
            <a:tailEnd len="med" w="med" type="triangle"/>
          </a:ln>
        </p:spPr>
      </p:cxnSp>
      <p:cxnSp>
        <p:nvCxnSpPr>
          <p:cNvPr id="1042" name="Google Shape;1042;p55"/>
          <p:cNvCxnSpPr/>
          <p:nvPr/>
        </p:nvCxnSpPr>
        <p:spPr>
          <a:xfrm flipH="1" rot="10800000">
            <a:off x="6412329" y="3338277"/>
            <a:ext cx="354000" cy="62400"/>
          </a:xfrm>
          <a:prstGeom prst="straightConnector1">
            <a:avLst/>
          </a:prstGeom>
          <a:noFill/>
          <a:ln cap="flat" cmpd="sng" w="9525">
            <a:solidFill>
              <a:schemeClr val="accent3"/>
            </a:solidFill>
            <a:prstDash val="solid"/>
            <a:round/>
            <a:headEnd len="med" w="med" type="none"/>
            <a:tailEnd len="med" w="med" type="triangle"/>
          </a:ln>
        </p:spPr>
      </p:cxnSp>
      <p:cxnSp>
        <p:nvCxnSpPr>
          <p:cNvPr id="1043" name="Google Shape;1043;p55"/>
          <p:cNvCxnSpPr/>
          <p:nvPr/>
        </p:nvCxnSpPr>
        <p:spPr>
          <a:xfrm flipH="1" rot="10800000">
            <a:off x="7833578" y="3076522"/>
            <a:ext cx="194400" cy="201300"/>
          </a:xfrm>
          <a:prstGeom prst="straightConnector1">
            <a:avLst/>
          </a:prstGeom>
          <a:noFill/>
          <a:ln cap="flat" cmpd="sng" w="9525">
            <a:solidFill>
              <a:schemeClr val="accent3"/>
            </a:solidFill>
            <a:prstDash val="solid"/>
            <a:round/>
            <a:headEnd len="med" w="med" type="none"/>
            <a:tailEnd len="med" w="med" type="triangle"/>
          </a:ln>
        </p:spPr>
      </p:cxnSp>
      <p:sp>
        <p:nvSpPr>
          <p:cNvPr id="1044" name="Google Shape;1044;p55"/>
          <p:cNvSpPr txBox="1"/>
          <p:nvPr/>
        </p:nvSpPr>
        <p:spPr>
          <a:xfrm>
            <a:off x="5607582" y="2418950"/>
            <a:ext cx="63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Time</a:t>
            </a:r>
            <a:endParaRPr b="1" sz="1300">
              <a:solidFill>
                <a:srgbClr val="F1471D"/>
              </a:solidFill>
              <a:latin typeface="Barlow"/>
              <a:ea typeface="Barlow"/>
              <a:cs typeface="Barlow"/>
              <a:sym typeface="Barlow"/>
            </a:endParaRPr>
          </a:p>
        </p:txBody>
      </p:sp>
      <p:sp>
        <p:nvSpPr>
          <p:cNvPr id="1045" name="Google Shape;1045;p55"/>
          <p:cNvSpPr txBox="1"/>
          <p:nvPr/>
        </p:nvSpPr>
        <p:spPr>
          <a:xfrm>
            <a:off x="2686306" y="2484275"/>
            <a:ext cx="1001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Rating</a:t>
            </a:r>
            <a:endParaRPr b="1" sz="1300">
              <a:solidFill>
                <a:srgbClr val="F1471D"/>
              </a:solidFill>
              <a:latin typeface="Barlow"/>
              <a:ea typeface="Barlow"/>
              <a:cs typeface="Barlow"/>
              <a:sym typeface="Barlow"/>
            </a:endParaRPr>
          </a:p>
        </p:txBody>
      </p:sp>
      <p:sp>
        <p:nvSpPr>
          <p:cNvPr id="1046" name="Google Shape;1046;p55"/>
          <p:cNvSpPr txBox="1"/>
          <p:nvPr/>
        </p:nvSpPr>
        <p:spPr>
          <a:xfrm>
            <a:off x="4223057" y="3000319"/>
            <a:ext cx="63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6AA84F"/>
                </a:solidFill>
                <a:latin typeface="Barlow"/>
                <a:ea typeface="Barlow"/>
                <a:cs typeface="Barlow"/>
                <a:sym typeface="Barlow"/>
              </a:rPr>
              <a:t>Day</a:t>
            </a:r>
            <a:endParaRPr b="1" sz="1300">
              <a:solidFill>
                <a:srgbClr val="6AA84F"/>
              </a:solidFill>
              <a:latin typeface="Barlow"/>
              <a:ea typeface="Barlow"/>
              <a:cs typeface="Barlow"/>
              <a:sym typeface="Barlow"/>
            </a:endParaRPr>
          </a:p>
        </p:txBody>
      </p:sp>
      <p:sp>
        <p:nvSpPr>
          <p:cNvPr id="1047" name="Google Shape;1047;p55"/>
          <p:cNvSpPr txBox="1"/>
          <p:nvPr/>
        </p:nvSpPr>
        <p:spPr>
          <a:xfrm>
            <a:off x="6766216" y="3106473"/>
            <a:ext cx="631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Unit price</a:t>
            </a:r>
            <a:endParaRPr b="1" sz="1300">
              <a:solidFill>
                <a:srgbClr val="F1471D"/>
              </a:solidFill>
              <a:latin typeface="Barlow"/>
              <a:ea typeface="Barlow"/>
              <a:cs typeface="Barlow"/>
              <a:sym typeface="Barlow"/>
            </a:endParaRPr>
          </a:p>
        </p:txBody>
      </p:sp>
      <p:sp>
        <p:nvSpPr>
          <p:cNvPr id="1048" name="Google Shape;1048;p55"/>
          <p:cNvSpPr txBox="1"/>
          <p:nvPr/>
        </p:nvSpPr>
        <p:spPr>
          <a:xfrm>
            <a:off x="7994616" y="2878462"/>
            <a:ext cx="63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Total</a:t>
            </a:r>
            <a:endParaRPr b="1" sz="1300">
              <a:solidFill>
                <a:srgbClr val="F1471D"/>
              </a:solidFill>
              <a:latin typeface="Barlow"/>
              <a:ea typeface="Barlow"/>
              <a:cs typeface="Barlow"/>
              <a:sym typeface="Barlow"/>
            </a:endParaRPr>
          </a:p>
        </p:txBody>
      </p:sp>
      <p:sp>
        <p:nvSpPr>
          <p:cNvPr id="1049" name="Google Shape;1049;p55"/>
          <p:cNvSpPr txBox="1"/>
          <p:nvPr/>
        </p:nvSpPr>
        <p:spPr>
          <a:xfrm>
            <a:off x="7449164" y="2530504"/>
            <a:ext cx="63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3"/>
                </a:solidFill>
                <a:latin typeface="Barlow"/>
                <a:ea typeface="Barlow"/>
                <a:cs typeface="Barlow"/>
                <a:sym typeface="Barlow"/>
              </a:rPr>
              <a:t>Total</a:t>
            </a:r>
            <a:endParaRPr b="1" sz="1300">
              <a:solidFill>
                <a:schemeClr val="accent3"/>
              </a:solidFill>
              <a:latin typeface="Barlow"/>
              <a:ea typeface="Barlow"/>
              <a:cs typeface="Barlow"/>
              <a:sym typeface="Barlow"/>
            </a:endParaRPr>
          </a:p>
        </p:txBody>
      </p:sp>
      <p:sp>
        <p:nvSpPr>
          <p:cNvPr id="1050" name="Google Shape;1050;p55"/>
          <p:cNvSpPr txBox="1"/>
          <p:nvPr/>
        </p:nvSpPr>
        <p:spPr>
          <a:xfrm>
            <a:off x="1988880" y="2733950"/>
            <a:ext cx="894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6AA84F"/>
                </a:solidFill>
                <a:latin typeface="Barlow"/>
                <a:ea typeface="Barlow"/>
                <a:cs typeface="Barlow"/>
                <a:sym typeface="Barlow"/>
              </a:rPr>
              <a:t>Product line</a:t>
            </a:r>
            <a:endParaRPr b="1" sz="1300">
              <a:solidFill>
                <a:srgbClr val="6AA84F"/>
              </a:solidFill>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54" name="Shape 1054"/>
        <p:cNvGrpSpPr/>
        <p:nvPr/>
      </p:nvGrpSpPr>
      <p:grpSpPr>
        <a:xfrm>
          <a:off x="0" y="0"/>
          <a:ext cx="0" cy="0"/>
          <a:chOff x="0" y="0"/>
          <a:chExt cx="0" cy="0"/>
        </a:xfrm>
      </p:grpSpPr>
      <p:graphicFrame>
        <p:nvGraphicFramePr>
          <p:cNvPr id="1055" name="Google Shape;1055;p56"/>
          <p:cNvGraphicFramePr/>
          <p:nvPr/>
        </p:nvGraphicFramePr>
        <p:xfrm>
          <a:off x="319438" y="1687750"/>
          <a:ext cx="3000000" cy="3000000"/>
        </p:xfrm>
        <a:graphic>
          <a:graphicData uri="http://schemas.openxmlformats.org/drawingml/2006/table">
            <a:tbl>
              <a:tblPr>
                <a:noFill/>
                <a:tableStyleId>{45B4DBA6-659B-4613-BB84-CA2AE23F9A9E}</a:tableStyleId>
              </a:tblPr>
              <a:tblGrid>
                <a:gridCol w="2849400"/>
                <a:gridCol w="2849400"/>
                <a:gridCol w="2849400"/>
              </a:tblGrid>
              <a:tr h="502775">
                <a:tc>
                  <a:txBody>
                    <a:bodyPr/>
                    <a:lstStyle/>
                    <a:p>
                      <a:pPr indent="0" lvl="0" marL="0" rtl="0" algn="l">
                        <a:spcBef>
                          <a:spcPts val="0"/>
                        </a:spcBef>
                        <a:spcAft>
                          <a:spcPts val="0"/>
                        </a:spcAft>
                        <a:buNone/>
                      </a:pPr>
                      <a:r>
                        <a:t/>
                      </a:r>
                      <a:endParaRPr>
                        <a:solidFill>
                          <a:schemeClr val="lt1"/>
                        </a:solidFill>
                        <a:latin typeface="Anton"/>
                        <a:ea typeface="Anton"/>
                        <a:cs typeface="Anton"/>
                        <a:sym typeface="Anton"/>
                      </a:endParaRPr>
                    </a:p>
                  </a:txBody>
                  <a:tcPr marT="91425" marB="91425" marR="91425" marL="91425">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800">
                          <a:solidFill>
                            <a:schemeClr val="lt1"/>
                          </a:solidFill>
                          <a:latin typeface="Fjalla One"/>
                          <a:ea typeface="Fjalla One"/>
                          <a:cs typeface="Fjalla One"/>
                          <a:sym typeface="Fjalla One"/>
                        </a:rPr>
                        <a:t>             FEMALE</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800">
                          <a:solidFill>
                            <a:schemeClr val="lt1"/>
                          </a:solidFill>
                          <a:latin typeface="Fjalla One"/>
                          <a:ea typeface="Fjalla One"/>
                          <a:cs typeface="Fjalla One"/>
                          <a:sym typeface="Fjalla One"/>
                        </a:rPr>
                        <a:t>                   MALE</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r h="502775">
                <a:tc>
                  <a:txBody>
                    <a:bodyPr/>
                    <a:lstStyle/>
                    <a:p>
                      <a:pPr indent="0" lvl="0" marL="0" rtl="0" algn="ctr">
                        <a:spcBef>
                          <a:spcPts val="0"/>
                        </a:spcBef>
                        <a:spcAft>
                          <a:spcPts val="0"/>
                        </a:spcAft>
                        <a:buNone/>
                      </a:pPr>
                      <a:r>
                        <a:rPr lang="en" sz="1800">
                          <a:solidFill>
                            <a:schemeClr val="lt1"/>
                          </a:solidFill>
                          <a:latin typeface="Fjalla One"/>
                          <a:ea typeface="Fjalla One"/>
                          <a:cs typeface="Fjalla One"/>
                          <a:sym typeface="Fjalla One"/>
                        </a:rPr>
                        <a:t>TIME</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&lt; 3.00pm</a:t>
                      </a:r>
                      <a:endParaRPr>
                        <a:solidFill>
                          <a:schemeClr val="lt1"/>
                        </a:solidFill>
                        <a:latin typeface="Barlow"/>
                        <a:ea typeface="Barlow"/>
                        <a:cs typeface="Barlow"/>
                        <a:sym typeface="Barlow"/>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&gt; 3.00pm</a:t>
                      </a:r>
                      <a:endParaRPr>
                        <a:solidFill>
                          <a:schemeClr val="lt1"/>
                        </a:solidFill>
                        <a:latin typeface="Barlow"/>
                        <a:ea typeface="Barlow"/>
                        <a:cs typeface="Barlow"/>
                        <a:sym typeface="Barlow"/>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r h="502775">
                <a:tc>
                  <a:txBody>
                    <a:bodyPr/>
                    <a:lstStyle/>
                    <a:p>
                      <a:pPr indent="0" lvl="0" marL="0" rtl="0" algn="ctr">
                        <a:spcBef>
                          <a:spcPts val="0"/>
                        </a:spcBef>
                        <a:spcAft>
                          <a:spcPts val="0"/>
                        </a:spcAft>
                        <a:buNone/>
                      </a:pPr>
                      <a:r>
                        <a:rPr lang="en" sz="1800">
                          <a:solidFill>
                            <a:schemeClr val="lt1"/>
                          </a:solidFill>
                          <a:latin typeface="Fjalla One"/>
                          <a:ea typeface="Fjalla One"/>
                          <a:cs typeface="Fjalla One"/>
                          <a:sym typeface="Fjalla One"/>
                        </a:rPr>
                        <a:t>TOTAL</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&gt; $288</a:t>
                      </a:r>
                      <a:endParaRPr>
                        <a:solidFill>
                          <a:schemeClr val="lt1"/>
                        </a:solidFill>
                        <a:latin typeface="Barlow"/>
                        <a:ea typeface="Barlow"/>
                        <a:cs typeface="Barlow"/>
                        <a:sym typeface="Barlow"/>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&lt; $288</a:t>
                      </a:r>
                      <a:endParaRPr>
                        <a:solidFill>
                          <a:schemeClr val="lt1"/>
                        </a:solidFill>
                        <a:latin typeface="Barlow"/>
                        <a:ea typeface="Barlow"/>
                        <a:cs typeface="Barlow"/>
                        <a:sym typeface="Barlow"/>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r h="502775">
                <a:tc>
                  <a:txBody>
                    <a:bodyPr/>
                    <a:lstStyle/>
                    <a:p>
                      <a:pPr indent="0" lvl="0" marL="0" rtl="0" algn="ctr">
                        <a:spcBef>
                          <a:spcPts val="0"/>
                        </a:spcBef>
                        <a:spcAft>
                          <a:spcPts val="0"/>
                        </a:spcAft>
                        <a:buNone/>
                      </a:pPr>
                      <a:r>
                        <a:rPr lang="en" sz="1800">
                          <a:solidFill>
                            <a:schemeClr val="lt1"/>
                          </a:solidFill>
                          <a:latin typeface="Fjalla One"/>
                          <a:ea typeface="Fjalla One"/>
                          <a:cs typeface="Fjalla One"/>
                          <a:sym typeface="Fjalla One"/>
                        </a:rPr>
                        <a:t>RATING</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&gt;= 6</a:t>
                      </a:r>
                      <a:endParaRPr>
                        <a:solidFill>
                          <a:schemeClr val="lt1"/>
                        </a:solidFill>
                        <a:latin typeface="Barlow"/>
                        <a:ea typeface="Barlow"/>
                        <a:cs typeface="Barlow"/>
                        <a:sym typeface="Barlow"/>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&lt; 6</a:t>
                      </a:r>
                      <a:endParaRPr>
                        <a:solidFill>
                          <a:schemeClr val="lt1"/>
                        </a:solidFill>
                        <a:latin typeface="Barlow"/>
                        <a:ea typeface="Barlow"/>
                        <a:cs typeface="Barlow"/>
                        <a:sym typeface="Barlow"/>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r h="502775">
                <a:tc>
                  <a:txBody>
                    <a:bodyPr/>
                    <a:lstStyle/>
                    <a:p>
                      <a:pPr indent="0" lvl="0" marL="0" rtl="0" algn="ctr">
                        <a:spcBef>
                          <a:spcPts val="0"/>
                        </a:spcBef>
                        <a:spcAft>
                          <a:spcPts val="0"/>
                        </a:spcAft>
                        <a:buNone/>
                      </a:pPr>
                      <a:r>
                        <a:rPr lang="en" sz="1800">
                          <a:solidFill>
                            <a:schemeClr val="lt1"/>
                          </a:solidFill>
                          <a:latin typeface="Fjalla One"/>
                          <a:ea typeface="Fjalla One"/>
                          <a:cs typeface="Fjalla One"/>
                          <a:sym typeface="Fjalla One"/>
                        </a:rPr>
                        <a:t>PRODUCT LINE</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Fashion &amp; Accessories</a:t>
                      </a:r>
                      <a:endParaRPr>
                        <a:solidFill>
                          <a:schemeClr val="lt1"/>
                        </a:solidFill>
                        <a:latin typeface="Barlow"/>
                        <a:ea typeface="Barlow"/>
                        <a:cs typeface="Barlow"/>
                        <a:sym typeface="Barlow"/>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Health &amp; Beauty</a:t>
                      </a:r>
                      <a:endParaRPr>
                        <a:solidFill>
                          <a:schemeClr val="lt1"/>
                        </a:solidFill>
                        <a:latin typeface="Barlow"/>
                        <a:ea typeface="Barlow"/>
                        <a:cs typeface="Barlow"/>
                        <a:sym typeface="Barlow"/>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r h="502775">
                <a:tc>
                  <a:txBody>
                    <a:bodyPr/>
                    <a:lstStyle/>
                    <a:p>
                      <a:pPr indent="0" lvl="0" marL="0" rtl="0" algn="ctr">
                        <a:spcBef>
                          <a:spcPts val="0"/>
                        </a:spcBef>
                        <a:spcAft>
                          <a:spcPts val="0"/>
                        </a:spcAft>
                        <a:buNone/>
                      </a:pPr>
                      <a:r>
                        <a:rPr lang="en" sz="1800">
                          <a:solidFill>
                            <a:schemeClr val="lt1"/>
                          </a:solidFill>
                          <a:latin typeface="Fjalla One"/>
                          <a:ea typeface="Fjalla One"/>
                          <a:cs typeface="Fjalla One"/>
                          <a:sym typeface="Fjalla One"/>
                        </a:rPr>
                        <a:t>DAY</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Saturdays</a:t>
                      </a:r>
                      <a:r>
                        <a:rPr lang="en">
                          <a:solidFill>
                            <a:schemeClr val="lt1"/>
                          </a:solidFill>
                          <a:latin typeface="Barlow"/>
                          <a:ea typeface="Barlow"/>
                          <a:cs typeface="Barlow"/>
                          <a:sym typeface="Barlow"/>
                        </a:rPr>
                        <a:t> &amp; Tuesdays</a:t>
                      </a:r>
                      <a:endParaRPr b="1">
                        <a:solidFill>
                          <a:schemeClr val="lt1"/>
                        </a:solidFill>
                        <a:latin typeface="Barlow"/>
                        <a:ea typeface="Barlow"/>
                        <a:cs typeface="Barlow"/>
                        <a:sym typeface="Barlow"/>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a:t>
                      </a:r>
                      <a:endParaRPr>
                        <a:solidFill>
                          <a:schemeClr val="lt1"/>
                        </a:solidFill>
                        <a:latin typeface="Barlow"/>
                        <a:ea typeface="Barlow"/>
                        <a:cs typeface="Barlow"/>
                        <a:sym typeface="Barlow"/>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bl>
          </a:graphicData>
        </a:graphic>
      </p:graphicFrame>
      <p:grpSp>
        <p:nvGrpSpPr>
          <p:cNvPr id="1056" name="Google Shape;1056;p56"/>
          <p:cNvGrpSpPr/>
          <p:nvPr/>
        </p:nvGrpSpPr>
        <p:grpSpPr>
          <a:xfrm>
            <a:off x="552925" y="888068"/>
            <a:ext cx="8014650" cy="1085981"/>
            <a:chOff x="552925" y="888068"/>
            <a:chExt cx="8014650" cy="1085981"/>
          </a:xfrm>
        </p:grpSpPr>
        <p:sp>
          <p:nvSpPr>
            <p:cNvPr id="1057" name="Google Shape;1057;p56"/>
            <p:cNvSpPr/>
            <p:nvPr/>
          </p:nvSpPr>
          <p:spPr>
            <a:xfrm>
              <a:off x="572650" y="888068"/>
              <a:ext cx="7343" cy="1062549"/>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552925" y="1927136"/>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8540407" y="888068"/>
              <a:ext cx="7343" cy="1062549"/>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8520688" y="1927136"/>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56"/>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(Key Characteristics)</a:t>
            </a:r>
            <a:endParaRPr b="0">
              <a:solidFill>
                <a:schemeClr val="lt1"/>
              </a:solidFill>
            </a:endParaRPr>
          </a:p>
        </p:txBody>
      </p:sp>
      <p:grpSp>
        <p:nvGrpSpPr>
          <p:cNvPr id="1062" name="Google Shape;1062;p56"/>
          <p:cNvGrpSpPr/>
          <p:nvPr/>
        </p:nvGrpSpPr>
        <p:grpSpPr>
          <a:xfrm>
            <a:off x="4590990" y="1417985"/>
            <a:ext cx="642832" cy="772547"/>
            <a:chOff x="3905125" y="1888975"/>
            <a:chExt cx="1142203" cy="1447530"/>
          </a:xfrm>
        </p:grpSpPr>
        <p:sp>
          <p:nvSpPr>
            <p:cNvPr id="1063" name="Google Shape;1063;p56"/>
            <p:cNvSpPr/>
            <p:nvPr/>
          </p:nvSpPr>
          <p:spPr>
            <a:xfrm>
              <a:off x="3905125" y="1888975"/>
              <a:ext cx="1142203" cy="1023517"/>
            </a:xfrm>
            <a:custGeom>
              <a:rect b="b" l="l" r="r" t="t"/>
              <a:pathLst>
                <a:path extrusionOk="0" h="72965" w="81426">
                  <a:moveTo>
                    <a:pt x="40401" y="1"/>
                  </a:moveTo>
                  <a:cubicBezTo>
                    <a:pt x="39708" y="1"/>
                    <a:pt x="39007" y="83"/>
                    <a:pt x="38328" y="206"/>
                  </a:cubicBezTo>
                  <a:cubicBezTo>
                    <a:pt x="36400" y="559"/>
                    <a:pt x="34475" y="1243"/>
                    <a:pt x="33004" y="2539"/>
                  </a:cubicBezTo>
                  <a:cubicBezTo>
                    <a:pt x="31540" y="3836"/>
                    <a:pt x="30583" y="5823"/>
                    <a:pt x="30889" y="7765"/>
                  </a:cubicBezTo>
                  <a:cubicBezTo>
                    <a:pt x="30279" y="6052"/>
                    <a:pt x="29250" y="4873"/>
                    <a:pt x="27506" y="4351"/>
                  </a:cubicBezTo>
                  <a:cubicBezTo>
                    <a:pt x="27035" y="4209"/>
                    <a:pt x="26552" y="4143"/>
                    <a:pt x="26068" y="4143"/>
                  </a:cubicBezTo>
                  <a:cubicBezTo>
                    <a:pt x="24308" y="4143"/>
                    <a:pt x="22541" y="5021"/>
                    <a:pt x="21325" y="6331"/>
                  </a:cubicBezTo>
                  <a:cubicBezTo>
                    <a:pt x="19767" y="8006"/>
                    <a:pt x="18991" y="10266"/>
                    <a:pt x="18625" y="12518"/>
                  </a:cubicBezTo>
                  <a:cubicBezTo>
                    <a:pt x="18495" y="12007"/>
                    <a:pt x="17974" y="11730"/>
                    <a:pt x="17451" y="11730"/>
                  </a:cubicBezTo>
                  <a:cubicBezTo>
                    <a:pt x="17098" y="11730"/>
                    <a:pt x="16744" y="11856"/>
                    <a:pt x="16508" y="12122"/>
                  </a:cubicBezTo>
                  <a:cubicBezTo>
                    <a:pt x="16054" y="12640"/>
                    <a:pt x="16074" y="13437"/>
                    <a:pt x="16423" y="14033"/>
                  </a:cubicBezTo>
                  <a:lnTo>
                    <a:pt x="16423" y="14033"/>
                  </a:lnTo>
                  <a:cubicBezTo>
                    <a:pt x="15205" y="12706"/>
                    <a:pt x="13394" y="11947"/>
                    <a:pt x="11591" y="11947"/>
                  </a:cubicBezTo>
                  <a:cubicBezTo>
                    <a:pt x="10936" y="11947"/>
                    <a:pt x="10281" y="12047"/>
                    <a:pt x="9657" y="12257"/>
                  </a:cubicBezTo>
                  <a:cubicBezTo>
                    <a:pt x="7132" y="13108"/>
                    <a:pt x="5294" y="15683"/>
                    <a:pt x="5314" y="18346"/>
                  </a:cubicBezTo>
                  <a:cubicBezTo>
                    <a:pt x="5325" y="19853"/>
                    <a:pt x="5866" y="21313"/>
                    <a:pt x="6511" y="22671"/>
                  </a:cubicBezTo>
                  <a:cubicBezTo>
                    <a:pt x="7169" y="24066"/>
                    <a:pt x="8005" y="25464"/>
                    <a:pt x="9228" y="26365"/>
                  </a:cubicBezTo>
                  <a:lnTo>
                    <a:pt x="9228" y="26365"/>
                  </a:lnTo>
                  <a:cubicBezTo>
                    <a:pt x="8611" y="26070"/>
                    <a:pt x="7952" y="25935"/>
                    <a:pt x="7289" y="25935"/>
                  </a:cubicBezTo>
                  <a:cubicBezTo>
                    <a:pt x="5233" y="25935"/>
                    <a:pt x="3131" y="27231"/>
                    <a:pt x="2074" y="29070"/>
                  </a:cubicBezTo>
                  <a:cubicBezTo>
                    <a:pt x="591" y="31645"/>
                    <a:pt x="1063" y="35059"/>
                    <a:pt x="2768" y="37497"/>
                  </a:cubicBezTo>
                  <a:cubicBezTo>
                    <a:pt x="3125" y="38005"/>
                    <a:pt x="3626" y="38513"/>
                    <a:pt x="4189" y="38688"/>
                  </a:cubicBezTo>
                  <a:lnTo>
                    <a:pt x="4189" y="38688"/>
                  </a:lnTo>
                  <a:cubicBezTo>
                    <a:pt x="2427" y="38805"/>
                    <a:pt x="884" y="40427"/>
                    <a:pt x="467" y="42208"/>
                  </a:cubicBezTo>
                  <a:cubicBezTo>
                    <a:pt x="1" y="44213"/>
                    <a:pt x="622" y="46310"/>
                    <a:pt x="1410" y="48221"/>
                  </a:cubicBezTo>
                  <a:cubicBezTo>
                    <a:pt x="2068" y="49816"/>
                    <a:pt x="2874" y="51411"/>
                    <a:pt x="4191" y="52534"/>
                  </a:cubicBezTo>
                  <a:cubicBezTo>
                    <a:pt x="5105" y="53315"/>
                    <a:pt x="6313" y="53820"/>
                    <a:pt x="7494" y="53820"/>
                  </a:cubicBezTo>
                  <a:cubicBezTo>
                    <a:pt x="8012" y="53820"/>
                    <a:pt x="8525" y="53723"/>
                    <a:pt x="9006" y="53509"/>
                  </a:cubicBezTo>
                  <a:lnTo>
                    <a:pt x="9006" y="53509"/>
                  </a:lnTo>
                  <a:cubicBezTo>
                    <a:pt x="8167" y="53955"/>
                    <a:pt x="7528" y="54949"/>
                    <a:pt x="7846" y="55842"/>
                  </a:cubicBezTo>
                  <a:cubicBezTo>
                    <a:pt x="8020" y="56333"/>
                    <a:pt x="8571" y="56613"/>
                    <a:pt x="9078" y="56613"/>
                  </a:cubicBezTo>
                  <a:cubicBezTo>
                    <a:pt x="9488" y="56613"/>
                    <a:pt x="9869" y="56431"/>
                    <a:pt x="9999" y="56029"/>
                  </a:cubicBezTo>
                  <a:lnTo>
                    <a:pt x="9999" y="56029"/>
                  </a:lnTo>
                  <a:cubicBezTo>
                    <a:pt x="9768" y="57009"/>
                    <a:pt x="9614" y="58008"/>
                    <a:pt x="9552" y="59007"/>
                  </a:cubicBezTo>
                  <a:cubicBezTo>
                    <a:pt x="9502" y="59770"/>
                    <a:pt x="9502" y="60546"/>
                    <a:pt x="9719" y="61273"/>
                  </a:cubicBezTo>
                  <a:cubicBezTo>
                    <a:pt x="9925" y="61967"/>
                    <a:pt x="10321" y="62588"/>
                    <a:pt x="10768" y="63159"/>
                  </a:cubicBezTo>
                  <a:cubicBezTo>
                    <a:pt x="12506" y="65387"/>
                    <a:pt x="15101" y="66939"/>
                    <a:pt x="17886" y="67417"/>
                  </a:cubicBezTo>
                  <a:cubicBezTo>
                    <a:pt x="18516" y="67525"/>
                    <a:pt x="19155" y="67578"/>
                    <a:pt x="19795" y="67578"/>
                  </a:cubicBezTo>
                  <a:cubicBezTo>
                    <a:pt x="21982" y="67578"/>
                    <a:pt x="24173" y="66955"/>
                    <a:pt x="26017" y="65778"/>
                  </a:cubicBezTo>
                  <a:lnTo>
                    <a:pt x="26017" y="65778"/>
                  </a:lnTo>
                  <a:cubicBezTo>
                    <a:pt x="25284" y="66306"/>
                    <a:pt x="25774" y="67689"/>
                    <a:pt x="26674" y="67758"/>
                  </a:cubicBezTo>
                  <a:cubicBezTo>
                    <a:pt x="26704" y="67760"/>
                    <a:pt x="26734" y="67762"/>
                    <a:pt x="26764" y="67762"/>
                  </a:cubicBezTo>
                  <a:cubicBezTo>
                    <a:pt x="27362" y="67762"/>
                    <a:pt x="27870" y="67271"/>
                    <a:pt x="28041" y="66689"/>
                  </a:cubicBezTo>
                  <a:lnTo>
                    <a:pt x="28041" y="66689"/>
                  </a:lnTo>
                  <a:cubicBezTo>
                    <a:pt x="28211" y="69346"/>
                    <a:pt x="30424" y="71742"/>
                    <a:pt x="33060" y="72319"/>
                  </a:cubicBezTo>
                  <a:cubicBezTo>
                    <a:pt x="33546" y="72425"/>
                    <a:pt x="34039" y="72475"/>
                    <a:pt x="34530" y="72475"/>
                  </a:cubicBezTo>
                  <a:cubicBezTo>
                    <a:pt x="36969" y="72475"/>
                    <a:pt x="39391" y="71229"/>
                    <a:pt x="40966" y="69334"/>
                  </a:cubicBezTo>
                  <a:lnTo>
                    <a:pt x="41711" y="69657"/>
                  </a:lnTo>
                  <a:cubicBezTo>
                    <a:pt x="42698" y="71593"/>
                    <a:pt x="44821" y="72828"/>
                    <a:pt x="46986" y="72952"/>
                  </a:cubicBezTo>
                  <a:cubicBezTo>
                    <a:pt x="47126" y="72960"/>
                    <a:pt x="47266" y="72964"/>
                    <a:pt x="47406" y="72964"/>
                  </a:cubicBezTo>
                  <a:cubicBezTo>
                    <a:pt x="49429" y="72964"/>
                    <a:pt x="51415" y="72089"/>
                    <a:pt x="52919" y="70731"/>
                  </a:cubicBezTo>
                  <a:cubicBezTo>
                    <a:pt x="53707" y="70017"/>
                    <a:pt x="54390" y="69154"/>
                    <a:pt x="54775" y="68162"/>
                  </a:cubicBezTo>
                  <a:cubicBezTo>
                    <a:pt x="55353" y="66684"/>
                    <a:pt x="55247" y="65028"/>
                    <a:pt x="54943" y="63476"/>
                  </a:cubicBezTo>
                  <a:lnTo>
                    <a:pt x="54943" y="63476"/>
                  </a:lnTo>
                  <a:cubicBezTo>
                    <a:pt x="56750" y="65247"/>
                    <a:pt x="59198" y="66603"/>
                    <a:pt x="61673" y="66603"/>
                  </a:cubicBezTo>
                  <a:cubicBezTo>
                    <a:pt x="62181" y="66603"/>
                    <a:pt x="62691" y="66546"/>
                    <a:pt x="63196" y="66423"/>
                  </a:cubicBezTo>
                  <a:cubicBezTo>
                    <a:pt x="65555" y="65847"/>
                    <a:pt x="67441" y="63866"/>
                    <a:pt x="68174" y="61551"/>
                  </a:cubicBezTo>
                  <a:cubicBezTo>
                    <a:pt x="68906" y="59243"/>
                    <a:pt x="68558" y="56668"/>
                    <a:pt x="67503" y="54483"/>
                  </a:cubicBezTo>
                  <a:lnTo>
                    <a:pt x="67503" y="54483"/>
                  </a:lnTo>
                  <a:cubicBezTo>
                    <a:pt x="67952" y="55210"/>
                    <a:pt x="68764" y="56060"/>
                    <a:pt x="69676" y="56060"/>
                  </a:cubicBezTo>
                  <a:cubicBezTo>
                    <a:pt x="69784" y="56060"/>
                    <a:pt x="69894" y="56048"/>
                    <a:pt x="70004" y="56023"/>
                  </a:cubicBezTo>
                  <a:cubicBezTo>
                    <a:pt x="70941" y="55805"/>
                    <a:pt x="71438" y="54862"/>
                    <a:pt x="70917" y="54049"/>
                  </a:cubicBezTo>
                  <a:cubicBezTo>
                    <a:pt x="70581" y="53531"/>
                    <a:pt x="70058" y="53139"/>
                    <a:pt x="69472" y="52946"/>
                  </a:cubicBezTo>
                  <a:lnTo>
                    <a:pt x="69472" y="52946"/>
                  </a:lnTo>
                  <a:cubicBezTo>
                    <a:pt x="70254" y="53112"/>
                    <a:pt x="71055" y="53204"/>
                    <a:pt x="71852" y="53204"/>
                  </a:cubicBezTo>
                  <a:cubicBezTo>
                    <a:pt x="72933" y="53204"/>
                    <a:pt x="74008" y="53035"/>
                    <a:pt x="75019" y="52652"/>
                  </a:cubicBezTo>
                  <a:cubicBezTo>
                    <a:pt x="76930" y="51939"/>
                    <a:pt x="78574" y="50418"/>
                    <a:pt x="79184" y="48470"/>
                  </a:cubicBezTo>
                  <a:cubicBezTo>
                    <a:pt x="79903" y="46167"/>
                    <a:pt x="79115" y="43666"/>
                    <a:pt x="78066" y="41487"/>
                  </a:cubicBezTo>
                  <a:cubicBezTo>
                    <a:pt x="77675" y="40668"/>
                    <a:pt x="77222" y="39843"/>
                    <a:pt x="76508" y="39278"/>
                  </a:cubicBezTo>
                  <a:cubicBezTo>
                    <a:pt x="76046" y="38912"/>
                    <a:pt x="75447" y="38679"/>
                    <a:pt x="74864" y="38679"/>
                  </a:cubicBezTo>
                  <a:cubicBezTo>
                    <a:pt x="74594" y="38679"/>
                    <a:pt x="74326" y="38729"/>
                    <a:pt x="74078" y="38840"/>
                  </a:cubicBezTo>
                  <a:lnTo>
                    <a:pt x="74078" y="38840"/>
                  </a:lnTo>
                  <a:cubicBezTo>
                    <a:pt x="77989" y="36864"/>
                    <a:pt x="81425" y="30796"/>
                    <a:pt x="78537" y="26761"/>
                  </a:cubicBezTo>
                  <a:cubicBezTo>
                    <a:pt x="77618" y="25477"/>
                    <a:pt x="76132" y="24544"/>
                    <a:pt x="74558" y="24544"/>
                  </a:cubicBezTo>
                  <a:cubicBezTo>
                    <a:pt x="74528" y="24544"/>
                    <a:pt x="74497" y="24544"/>
                    <a:pt x="74466" y="24545"/>
                  </a:cubicBezTo>
                  <a:cubicBezTo>
                    <a:pt x="75403" y="24521"/>
                    <a:pt x="76148" y="23453"/>
                    <a:pt x="75856" y="22566"/>
                  </a:cubicBezTo>
                  <a:cubicBezTo>
                    <a:pt x="75654" y="21950"/>
                    <a:pt x="74997" y="21564"/>
                    <a:pt x="74360" y="21564"/>
                  </a:cubicBezTo>
                  <a:cubicBezTo>
                    <a:pt x="74176" y="21564"/>
                    <a:pt x="73995" y="21596"/>
                    <a:pt x="73826" y="21663"/>
                  </a:cubicBezTo>
                  <a:lnTo>
                    <a:pt x="73826" y="21663"/>
                  </a:lnTo>
                  <a:cubicBezTo>
                    <a:pt x="76909" y="19911"/>
                    <a:pt x="78406" y="15784"/>
                    <a:pt x="77216" y="12419"/>
                  </a:cubicBezTo>
                  <a:cubicBezTo>
                    <a:pt x="76089" y="9255"/>
                    <a:pt x="72781" y="7077"/>
                    <a:pt x="69435" y="7077"/>
                  </a:cubicBezTo>
                  <a:cubicBezTo>
                    <a:pt x="69132" y="7077"/>
                    <a:pt x="68829" y="7095"/>
                    <a:pt x="68527" y="7132"/>
                  </a:cubicBezTo>
                  <a:cubicBezTo>
                    <a:pt x="66682" y="7351"/>
                    <a:pt x="64779" y="8393"/>
                    <a:pt x="64107" y="10074"/>
                  </a:cubicBezTo>
                  <a:lnTo>
                    <a:pt x="64107" y="10074"/>
                  </a:lnTo>
                  <a:cubicBezTo>
                    <a:pt x="64545" y="8273"/>
                    <a:pt x="63879" y="6276"/>
                    <a:pt x="62643" y="4867"/>
                  </a:cubicBezTo>
                  <a:cubicBezTo>
                    <a:pt x="61285" y="3315"/>
                    <a:pt x="59349" y="2384"/>
                    <a:pt x="57369" y="1794"/>
                  </a:cubicBezTo>
                  <a:cubicBezTo>
                    <a:pt x="56227" y="1454"/>
                    <a:pt x="55028" y="1216"/>
                    <a:pt x="53840" y="1216"/>
                  </a:cubicBezTo>
                  <a:cubicBezTo>
                    <a:pt x="53183" y="1216"/>
                    <a:pt x="52529" y="1289"/>
                    <a:pt x="51890" y="1459"/>
                  </a:cubicBezTo>
                  <a:cubicBezTo>
                    <a:pt x="50213" y="1900"/>
                    <a:pt x="48672" y="3121"/>
                    <a:pt x="48164" y="4764"/>
                  </a:cubicBezTo>
                  <a:lnTo>
                    <a:pt x="48164" y="4764"/>
                  </a:lnTo>
                  <a:cubicBezTo>
                    <a:pt x="48145" y="4329"/>
                    <a:pt x="47693" y="3901"/>
                    <a:pt x="47232" y="3901"/>
                  </a:cubicBezTo>
                  <a:cubicBezTo>
                    <a:pt x="47158" y="3901"/>
                    <a:pt x="47084" y="3912"/>
                    <a:pt x="47012" y="3936"/>
                  </a:cubicBezTo>
                  <a:cubicBezTo>
                    <a:pt x="46575" y="4077"/>
                    <a:pt x="46319" y="4519"/>
                    <a:pt x="46285" y="4982"/>
                  </a:cubicBezTo>
                  <a:lnTo>
                    <a:pt x="46285" y="4982"/>
                  </a:lnTo>
                  <a:cubicBezTo>
                    <a:pt x="45874" y="3115"/>
                    <a:pt x="44779" y="1356"/>
                    <a:pt x="43065" y="541"/>
                  </a:cubicBezTo>
                  <a:cubicBezTo>
                    <a:pt x="42235" y="147"/>
                    <a:pt x="41325" y="1"/>
                    <a:pt x="404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4104643" y="2472099"/>
              <a:ext cx="140696" cy="138227"/>
            </a:xfrm>
            <a:custGeom>
              <a:rect b="b" l="l" r="r" t="t"/>
              <a:pathLst>
                <a:path extrusionOk="0" h="9854" w="10030">
                  <a:moveTo>
                    <a:pt x="4337" y="1"/>
                  </a:moveTo>
                  <a:cubicBezTo>
                    <a:pt x="3919" y="1"/>
                    <a:pt x="3490" y="85"/>
                    <a:pt x="3054" y="276"/>
                  </a:cubicBezTo>
                  <a:cubicBezTo>
                    <a:pt x="0" y="1612"/>
                    <a:pt x="2513" y="9853"/>
                    <a:pt x="6923" y="9853"/>
                  </a:cubicBezTo>
                  <a:cubicBezTo>
                    <a:pt x="7881" y="9853"/>
                    <a:pt x="8929" y="9464"/>
                    <a:pt x="10029" y="8530"/>
                  </a:cubicBezTo>
                  <a:lnTo>
                    <a:pt x="10029" y="4807"/>
                  </a:lnTo>
                  <a:cubicBezTo>
                    <a:pt x="10029" y="4807"/>
                    <a:pt x="7494" y="1"/>
                    <a:pt x="4337" y="1"/>
                  </a:cubicBezTo>
                  <a:close/>
                </a:path>
              </a:pathLst>
            </a:custGeom>
            <a:solidFill>
              <a:srgbClr val="B864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4197977" y="2488665"/>
              <a:ext cx="47357" cy="121534"/>
            </a:xfrm>
            <a:custGeom>
              <a:rect b="b" l="l" r="r" t="t"/>
              <a:pathLst>
                <a:path extrusionOk="0" h="8664" w="3376">
                  <a:moveTo>
                    <a:pt x="484" y="0"/>
                  </a:moveTo>
                  <a:cubicBezTo>
                    <a:pt x="316" y="2018"/>
                    <a:pt x="31" y="5834"/>
                    <a:pt x="0" y="8652"/>
                  </a:cubicBezTo>
                  <a:cubicBezTo>
                    <a:pt x="92" y="8660"/>
                    <a:pt x="185" y="8663"/>
                    <a:pt x="278" y="8663"/>
                  </a:cubicBezTo>
                  <a:cubicBezTo>
                    <a:pt x="1234" y="8663"/>
                    <a:pt x="2279" y="8281"/>
                    <a:pt x="3375" y="7349"/>
                  </a:cubicBezTo>
                  <a:lnTo>
                    <a:pt x="3375" y="3626"/>
                  </a:lnTo>
                  <a:cubicBezTo>
                    <a:pt x="3375" y="3626"/>
                    <a:pt x="2215" y="1423"/>
                    <a:pt x="484" y="0"/>
                  </a:cubicBezTo>
                  <a:close/>
                </a:path>
              </a:pathLst>
            </a:custGeom>
            <a:solidFill>
              <a:srgbClr val="AC5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4165407" y="2526271"/>
              <a:ext cx="64877" cy="49110"/>
            </a:xfrm>
            <a:custGeom>
              <a:rect b="b" l="l" r="r" t="t"/>
              <a:pathLst>
                <a:path extrusionOk="0" h="3501" w="4625">
                  <a:moveTo>
                    <a:pt x="0" y="0"/>
                  </a:moveTo>
                  <a:cubicBezTo>
                    <a:pt x="404" y="169"/>
                    <a:pt x="782" y="361"/>
                    <a:pt x="1162" y="553"/>
                  </a:cubicBezTo>
                  <a:cubicBezTo>
                    <a:pt x="1540" y="745"/>
                    <a:pt x="1907" y="956"/>
                    <a:pt x="2260" y="1180"/>
                  </a:cubicBezTo>
                  <a:cubicBezTo>
                    <a:pt x="2614" y="1403"/>
                    <a:pt x="2955" y="1652"/>
                    <a:pt x="3265" y="1919"/>
                  </a:cubicBezTo>
                  <a:cubicBezTo>
                    <a:pt x="3509" y="2120"/>
                    <a:pt x="3728" y="2340"/>
                    <a:pt x="3933" y="2574"/>
                  </a:cubicBezTo>
                  <a:lnTo>
                    <a:pt x="3933" y="2574"/>
                  </a:lnTo>
                  <a:cubicBezTo>
                    <a:pt x="3655" y="2648"/>
                    <a:pt x="3387" y="2738"/>
                    <a:pt x="3122" y="2850"/>
                  </a:cubicBezTo>
                  <a:cubicBezTo>
                    <a:pt x="2763" y="3004"/>
                    <a:pt x="2403" y="3203"/>
                    <a:pt x="2142" y="3500"/>
                  </a:cubicBezTo>
                  <a:cubicBezTo>
                    <a:pt x="2471" y="3290"/>
                    <a:pt x="2837" y="3185"/>
                    <a:pt x="3202" y="3091"/>
                  </a:cubicBezTo>
                  <a:cubicBezTo>
                    <a:pt x="3569" y="2999"/>
                    <a:pt x="3947" y="2930"/>
                    <a:pt x="4314" y="2881"/>
                  </a:cubicBezTo>
                  <a:lnTo>
                    <a:pt x="4625" y="2844"/>
                  </a:lnTo>
                  <a:lnTo>
                    <a:pt x="4445" y="2577"/>
                  </a:lnTo>
                  <a:cubicBezTo>
                    <a:pt x="4190" y="2211"/>
                    <a:pt x="3892" y="1875"/>
                    <a:pt x="3557" y="1584"/>
                  </a:cubicBezTo>
                  <a:cubicBezTo>
                    <a:pt x="3216" y="1298"/>
                    <a:pt x="2855" y="1037"/>
                    <a:pt x="2471" y="833"/>
                  </a:cubicBezTo>
                  <a:cubicBezTo>
                    <a:pt x="2085" y="621"/>
                    <a:pt x="1683" y="441"/>
                    <a:pt x="1266" y="298"/>
                  </a:cubicBezTo>
                  <a:cubicBezTo>
                    <a:pt x="857" y="163"/>
                    <a:pt x="435" y="57"/>
                    <a:pt x="0" y="0"/>
                  </a:cubicBezTo>
                  <a:close/>
                </a:path>
              </a:pathLst>
            </a:custGeom>
            <a:solidFill>
              <a:srgbClr val="A04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4665955" y="2472099"/>
              <a:ext cx="140696" cy="138227"/>
            </a:xfrm>
            <a:custGeom>
              <a:rect b="b" l="l" r="r" t="t"/>
              <a:pathLst>
                <a:path extrusionOk="0" h="9854" w="10030">
                  <a:moveTo>
                    <a:pt x="5693" y="1"/>
                  </a:moveTo>
                  <a:cubicBezTo>
                    <a:pt x="2536" y="1"/>
                    <a:pt x="0" y="4807"/>
                    <a:pt x="0" y="4807"/>
                  </a:cubicBezTo>
                  <a:lnTo>
                    <a:pt x="0" y="8530"/>
                  </a:lnTo>
                  <a:cubicBezTo>
                    <a:pt x="1100" y="9464"/>
                    <a:pt x="2148" y="9853"/>
                    <a:pt x="3107" y="9853"/>
                  </a:cubicBezTo>
                  <a:cubicBezTo>
                    <a:pt x="7517" y="9853"/>
                    <a:pt x="10029" y="1612"/>
                    <a:pt x="6975" y="276"/>
                  </a:cubicBezTo>
                  <a:cubicBezTo>
                    <a:pt x="6540" y="85"/>
                    <a:pt x="6111" y="1"/>
                    <a:pt x="5693" y="1"/>
                  </a:cubicBezTo>
                  <a:close/>
                </a:path>
              </a:pathLst>
            </a:custGeom>
            <a:solidFill>
              <a:srgbClr val="B864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4665955" y="2491372"/>
              <a:ext cx="45702" cy="118757"/>
            </a:xfrm>
            <a:custGeom>
              <a:rect b="b" l="l" r="r" t="t"/>
              <a:pathLst>
                <a:path extrusionOk="0" h="8466" w="3258">
                  <a:moveTo>
                    <a:pt x="2668" y="1"/>
                  </a:moveTo>
                  <a:cubicBezTo>
                    <a:pt x="1061" y="1422"/>
                    <a:pt x="0" y="3433"/>
                    <a:pt x="0" y="3433"/>
                  </a:cubicBezTo>
                  <a:lnTo>
                    <a:pt x="0" y="7156"/>
                  </a:lnTo>
                  <a:cubicBezTo>
                    <a:pt x="1049" y="8050"/>
                    <a:pt x="2054" y="8434"/>
                    <a:pt x="2979" y="8465"/>
                  </a:cubicBezTo>
                  <a:cubicBezTo>
                    <a:pt x="3258" y="5326"/>
                    <a:pt x="2911" y="2024"/>
                    <a:pt x="2668" y="1"/>
                  </a:cubicBezTo>
                  <a:close/>
                </a:path>
              </a:pathLst>
            </a:custGeom>
            <a:solidFill>
              <a:srgbClr val="AC5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4681020" y="2526271"/>
              <a:ext cx="64863" cy="49110"/>
            </a:xfrm>
            <a:custGeom>
              <a:rect b="b" l="l" r="r" t="t"/>
              <a:pathLst>
                <a:path extrusionOk="0" h="3501" w="4624">
                  <a:moveTo>
                    <a:pt x="4624" y="0"/>
                  </a:moveTo>
                  <a:cubicBezTo>
                    <a:pt x="4189" y="57"/>
                    <a:pt x="3767" y="163"/>
                    <a:pt x="3358" y="298"/>
                  </a:cubicBezTo>
                  <a:cubicBezTo>
                    <a:pt x="2942" y="441"/>
                    <a:pt x="2538" y="621"/>
                    <a:pt x="2153" y="833"/>
                  </a:cubicBezTo>
                  <a:cubicBezTo>
                    <a:pt x="1768" y="1037"/>
                    <a:pt x="1408" y="1298"/>
                    <a:pt x="1067" y="1584"/>
                  </a:cubicBezTo>
                  <a:cubicBezTo>
                    <a:pt x="732" y="1875"/>
                    <a:pt x="434" y="2211"/>
                    <a:pt x="179" y="2577"/>
                  </a:cubicBezTo>
                  <a:lnTo>
                    <a:pt x="0" y="2844"/>
                  </a:lnTo>
                  <a:lnTo>
                    <a:pt x="310" y="2881"/>
                  </a:lnTo>
                  <a:cubicBezTo>
                    <a:pt x="677" y="2930"/>
                    <a:pt x="1055" y="2999"/>
                    <a:pt x="1421" y="3091"/>
                  </a:cubicBezTo>
                  <a:cubicBezTo>
                    <a:pt x="1788" y="3185"/>
                    <a:pt x="2153" y="3290"/>
                    <a:pt x="2482" y="3500"/>
                  </a:cubicBezTo>
                  <a:cubicBezTo>
                    <a:pt x="2221" y="3203"/>
                    <a:pt x="1862" y="3004"/>
                    <a:pt x="1502" y="2850"/>
                  </a:cubicBezTo>
                  <a:cubicBezTo>
                    <a:pt x="1237" y="2738"/>
                    <a:pt x="969" y="2648"/>
                    <a:pt x="691" y="2574"/>
                  </a:cubicBezTo>
                  <a:lnTo>
                    <a:pt x="691" y="2574"/>
                  </a:lnTo>
                  <a:cubicBezTo>
                    <a:pt x="896" y="2340"/>
                    <a:pt x="1114" y="2120"/>
                    <a:pt x="1359" y="1919"/>
                  </a:cubicBezTo>
                  <a:cubicBezTo>
                    <a:pt x="1676" y="1652"/>
                    <a:pt x="2011" y="1403"/>
                    <a:pt x="2364" y="1180"/>
                  </a:cubicBezTo>
                  <a:cubicBezTo>
                    <a:pt x="2719" y="956"/>
                    <a:pt x="3083" y="745"/>
                    <a:pt x="3463" y="553"/>
                  </a:cubicBezTo>
                  <a:cubicBezTo>
                    <a:pt x="3842" y="361"/>
                    <a:pt x="4220" y="169"/>
                    <a:pt x="4624" y="0"/>
                  </a:cubicBezTo>
                  <a:close/>
                </a:path>
              </a:pathLst>
            </a:custGeom>
            <a:solidFill>
              <a:srgbClr val="A04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4153751" y="2701340"/>
              <a:ext cx="657371" cy="635165"/>
            </a:xfrm>
            <a:custGeom>
              <a:rect b="b" l="l" r="r" t="t"/>
              <a:pathLst>
                <a:path extrusionOk="0" h="45280" w="46863">
                  <a:moveTo>
                    <a:pt x="21585" y="1"/>
                  </a:moveTo>
                  <a:cubicBezTo>
                    <a:pt x="21585" y="1"/>
                    <a:pt x="22808" y="14076"/>
                    <a:pt x="19406" y="26785"/>
                  </a:cubicBezTo>
                  <a:cubicBezTo>
                    <a:pt x="16000" y="39489"/>
                    <a:pt x="0" y="45280"/>
                    <a:pt x="0" y="45280"/>
                  </a:cubicBezTo>
                  <a:lnTo>
                    <a:pt x="46862" y="45280"/>
                  </a:lnTo>
                  <a:cubicBezTo>
                    <a:pt x="46862" y="45280"/>
                    <a:pt x="36311" y="41419"/>
                    <a:pt x="30639" y="32569"/>
                  </a:cubicBezTo>
                  <a:cubicBezTo>
                    <a:pt x="24967" y="23720"/>
                    <a:pt x="27462" y="5337"/>
                    <a:pt x="27462" y="5337"/>
                  </a:cubicBezTo>
                  <a:lnTo>
                    <a:pt x="21585" y="1"/>
                  </a:lnTo>
                  <a:close/>
                </a:path>
              </a:pathLst>
            </a:custGeom>
            <a:solidFill>
              <a:srgbClr val="B864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4451975" y="2701340"/>
              <a:ext cx="86999" cy="252116"/>
            </a:xfrm>
            <a:custGeom>
              <a:rect b="b" l="l" r="r" t="t"/>
              <a:pathLst>
                <a:path extrusionOk="0" h="17973" w="6202">
                  <a:moveTo>
                    <a:pt x="324" y="1"/>
                  </a:moveTo>
                  <a:cubicBezTo>
                    <a:pt x="324" y="1"/>
                    <a:pt x="975" y="7509"/>
                    <a:pt x="1" y="16514"/>
                  </a:cubicBezTo>
                  <a:cubicBezTo>
                    <a:pt x="1496" y="17004"/>
                    <a:pt x="3581" y="17625"/>
                    <a:pt x="5735" y="17972"/>
                  </a:cubicBezTo>
                  <a:cubicBezTo>
                    <a:pt x="5400" y="11239"/>
                    <a:pt x="6201" y="5337"/>
                    <a:pt x="6201" y="5337"/>
                  </a:cubicBezTo>
                  <a:lnTo>
                    <a:pt x="324" y="1"/>
                  </a:lnTo>
                  <a:close/>
                </a:path>
              </a:pathLst>
            </a:custGeom>
            <a:solidFill>
              <a:srgbClr val="AC5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4222524" y="2199950"/>
              <a:ext cx="471310" cy="652714"/>
            </a:xfrm>
            <a:custGeom>
              <a:rect b="b" l="l" r="r" t="t"/>
              <a:pathLst>
                <a:path extrusionOk="0" h="46531" w="33599">
                  <a:moveTo>
                    <a:pt x="18067" y="0"/>
                  </a:moveTo>
                  <a:cubicBezTo>
                    <a:pt x="10446" y="0"/>
                    <a:pt x="3651" y="5018"/>
                    <a:pt x="1980" y="10145"/>
                  </a:cubicBezTo>
                  <a:cubicBezTo>
                    <a:pt x="1980" y="10145"/>
                    <a:pt x="0" y="17581"/>
                    <a:pt x="236" y="27001"/>
                  </a:cubicBezTo>
                  <a:cubicBezTo>
                    <a:pt x="465" y="36416"/>
                    <a:pt x="12555" y="45253"/>
                    <a:pt x="15577" y="46531"/>
                  </a:cubicBezTo>
                  <a:cubicBezTo>
                    <a:pt x="22322" y="44322"/>
                    <a:pt x="33599" y="38513"/>
                    <a:pt x="33134" y="21887"/>
                  </a:cubicBezTo>
                  <a:cubicBezTo>
                    <a:pt x="32668" y="5261"/>
                    <a:pt x="27089" y="495"/>
                    <a:pt x="19065" y="29"/>
                  </a:cubicBezTo>
                  <a:cubicBezTo>
                    <a:pt x="18731" y="10"/>
                    <a:pt x="18398" y="0"/>
                    <a:pt x="18067" y="0"/>
                  </a:cubicBezTo>
                  <a:close/>
                </a:path>
              </a:pathLst>
            </a:custGeom>
            <a:solidFill>
              <a:srgbClr val="B864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4481137" y="2408277"/>
              <a:ext cx="124775" cy="58565"/>
            </a:xfrm>
            <a:custGeom>
              <a:rect b="b" l="l" r="r" t="t"/>
              <a:pathLst>
                <a:path extrusionOk="0" h="4175" w="8895">
                  <a:moveTo>
                    <a:pt x="4822" y="1"/>
                  </a:moveTo>
                  <a:cubicBezTo>
                    <a:pt x="1897" y="1"/>
                    <a:pt x="1" y="4175"/>
                    <a:pt x="1" y="4175"/>
                  </a:cubicBezTo>
                  <a:lnTo>
                    <a:pt x="8894" y="2703"/>
                  </a:lnTo>
                  <a:cubicBezTo>
                    <a:pt x="7403" y="707"/>
                    <a:pt x="6025" y="1"/>
                    <a:pt x="4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4296600" y="2404363"/>
              <a:ext cx="127889" cy="62478"/>
            </a:xfrm>
            <a:custGeom>
              <a:rect b="b" l="l" r="r" t="t"/>
              <a:pathLst>
                <a:path extrusionOk="0" h="4454" w="9117">
                  <a:moveTo>
                    <a:pt x="4097" y="0"/>
                  </a:moveTo>
                  <a:cubicBezTo>
                    <a:pt x="2864" y="0"/>
                    <a:pt x="1472" y="766"/>
                    <a:pt x="1" y="2933"/>
                  </a:cubicBezTo>
                  <a:lnTo>
                    <a:pt x="9116" y="4454"/>
                  </a:lnTo>
                  <a:cubicBezTo>
                    <a:pt x="9116" y="4454"/>
                    <a:pt x="7069" y="0"/>
                    <a:pt x="40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4357364" y="3244431"/>
              <a:ext cx="248553" cy="52519"/>
            </a:xfrm>
            <a:custGeom>
              <a:rect b="b" l="l" r="r" t="t"/>
              <a:pathLst>
                <a:path extrusionOk="0" h="3744" w="17719">
                  <a:moveTo>
                    <a:pt x="0" y="1"/>
                  </a:moveTo>
                  <a:cubicBezTo>
                    <a:pt x="1105" y="306"/>
                    <a:pt x="2215" y="596"/>
                    <a:pt x="3326" y="864"/>
                  </a:cubicBezTo>
                  <a:cubicBezTo>
                    <a:pt x="4411" y="1129"/>
                    <a:pt x="5490" y="1400"/>
                    <a:pt x="6575" y="1643"/>
                  </a:cubicBezTo>
                  <a:lnTo>
                    <a:pt x="6575" y="1643"/>
                  </a:lnTo>
                  <a:cubicBezTo>
                    <a:pt x="6785" y="2098"/>
                    <a:pt x="7040" y="2515"/>
                    <a:pt x="7367" y="2905"/>
                  </a:cubicBezTo>
                  <a:cubicBezTo>
                    <a:pt x="7540" y="3111"/>
                    <a:pt x="7739" y="3309"/>
                    <a:pt x="7974" y="3464"/>
                  </a:cubicBezTo>
                  <a:cubicBezTo>
                    <a:pt x="8210" y="3620"/>
                    <a:pt x="8496" y="3744"/>
                    <a:pt x="8806" y="3744"/>
                  </a:cubicBezTo>
                  <a:cubicBezTo>
                    <a:pt x="8814" y="3744"/>
                    <a:pt x="8821" y="3744"/>
                    <a:pt x="8829" y="3744"/>
                  </a:cubicBezTo>
                  <a:cubicBezTo>
                    <a:pt x="9132" y="3744"/>
                    <a:pt x="9415" y="3634"/>
                    <a:pt x="9644" y="3477"/>
                  </a:cubicBezTo>
                  <a:cubicBezTo>
                    <a:pt x="9893" y="3328"/>
                    <a:pt x="10079" y="3116"/>
                    <a:pt x="10252" y="2912"/>
                  </a:cubicBezTo>
                  <a:cubicBezTo>
                    <a:pt x="10564" y="2519"/>
                    <a:pt x="10806" y="2094"/>
                    <a:pt x="11018" y="1656"/>
                  </a:cubicBezTo>
                  <a:lnTo>
                    <a:pt x="11018" y="1656"/>
                  </a:lnTo>
                  <a:cubicBezTo>
                    <a:pt x="12124" y="1510"/>
                    <a:pt x="13217" y="1330"/>
                    <a:pt x="14316" y="1162"/>
                  </a:cubicBezTo>
                  <a:cubicBezTo>
                    <a:pt x="15453" y="994"/>
                    <a:pt x="16582" y="796"/>
                    <a:pt x="17718" y="590"/>
                  </a:cubicBezTo>
                  <a:lnTo>
                    <a:pt x="17718" y="590"/>
                  </a:lnTo>
                  <a:cubicBezTo>
                    <a:pt x="16570" y="684"/>
                    <a:pt x="15428" y="777"/>
                    <a:pt x="14287" y="902"/>
                  </a:cubicBezTo>
                  <a:cubicBezTo>
                    <a:pt x="13144" y="1019"/>
                    <a:pt x="12002" y="1131"/>
                    <a:pt x="10861" y="1274"/>
                  </a:cubicBezTo>
                  <a:lnTo>
                    <a:pt x="10755" y="1292"/>
                  </a:lnTo>
                  <a:lnTo>
                    <a:pt x="10712" y="1386"/>
                  </a:lnTo>
                  <a:cubicBezTo>
                    <a:pt x="10489" y="1839"/>
                    <a:pt x="10240" y="2272"/>
                    <a:pt x="9930" y="2644"/>
                  </a:cubicBezTo>
                  <a:cubicBezTo>
                    <a:pt x="9631" y="3004"/>
                    <a:pt x="9244" y="3303"/>
                    <a:pt x="8837" y="3303"/>
                  </a:cubicBezTo>
                  <a:cubicBezTo>
                    <a:pt x="8829" y="3303"/>
                    <a:pt x="8821" y="3303"/>
                    <a:pt x="8813" y="3303"/>
                  </a:cubicBezTo>
                  <a:cubicBezTo>
                    <a:pt x="8396" y="3303"/>
                    <a:pt x="7994" y="2993"/>
                    <a:pt x="7683" y="2632"/>
                  </a:cubicBezTo>
                  <a:cubicBezTo>
                    <a:pt x="7367" y="2272"/>
                    <a:pt x="7100" y="1833"/>
                    <a:pt x="6895" y="1398"/>
                  </a:cubicBezTo>
                  <a:lnTo>
                    <a:pt x="6851" y="1298"/>
                  </a:lnTo>
                  <a:lnTo>
                    <a:pt x="6758" y="1280"/>
                  </a:lnTo>
                  <a:cubicBezTo>
                    <a:pt x="5635" y="1037"/>
                    <a:pt x="4512" y="827"/>
                    <a:pt x="3383" y="610"/>
                  </a:cubicBezTo>
                  <a:cubicBezTo>
                    <a:pt x="2260" y="386"/>
                    <a:pt x="1129" y="187"/>
                    <a:pt x="0" y="1"/>
                  </a:cubicBezTo>
                  <a:close/>
                </a:path>
              </a:pathLst>
            </a:custGeom>
            <a:solidFill>
              <a:srgbClr val="A04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4364392" y="2620040"/>
              <a:ext cx="118069" cy="39431"/>
            </a:xfrm>
            <a:custGeom>
              <a:rect b="b" l="l" r="r" t="t"/>
              <a:pathLst>
                <a:path extrusionOk="0" h="2811" w="8417">
                  <a:moveTo>
                    <a:pt x="5257" y="0"/>
                  </a:moveTo>
                  <a:cubicBezTo>
                    <a:pt x="3971" y="0"/>
                    <a:pt x="2246" y="679"/>
                    <a:pt x="1" y="2810"/>
                  </a:cubicBezTo>
                  <a:lnTo>
                    <a:pt x="8416" y="2079"/>
                  </a:lnTo>
                  <a:cubicBezTo>
                    <a:pt x="8416" y="2079"/>
                    <a:pt x="7509" y="0"/>
                    <a:pt x="5257" y="0"/>
                  </a:cubicBezTo>
                  <a:close/>
                </a:path>
              </a:pathLst>
            </a:custGeom>
            <a:solidFill>
              <a:srgbClr val="A04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4461023" y="2592000"/>
              <a:ext cx="21434" cy="57218"/>
            </a:xfrm>
            <a:custGeom>
              <a:rect b="b" l="l" r="r" t="t"/>
              <a:pathLst>
                <a:path extrusionOk="0" h="4079" w="1528">
                  <a:moveTo>
                    <a:pt x="796" y="0"/>
                  </a:moveTo>
                  <a:lnTo>
                    <a:pt x="1" y="3408"/>
                  </a:lnTo>
                  <a:lnTo>
                    <a:pt x="1527" y="4078"/>
                  </a:lnTo>
                  <a:lnTo>
                    <a:pt x="796" y="0"/>
                  </a:lnTo>
                  <a:close/>
                </a:path>
              </a:pathLst>
            </a:custGeom>
            <a:solidFill>
              <a:srgbClr val="A04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4451975" y="2668250"/>
              <a:ext cx="111098" cy="43443"/>
            </a:xfrm>
            <a:custGeom>
              <a:rect b="b" l="l" r="r" t="t"/>
              <a:pathLst>
                <a:path extrusionOk="0" h="3097" w="7920">
                  <a:moveTo>
                    <a:pt x="7920" y="0"/>
                  </a:moveTo>
                  <a:cubicBezTo>
                    <a:pt x="7411" y="590"/>
                    <a:pt x="6834" y="1100"/>
                    <a:pt x="6231" y="1547"/>
                  </a:cubicBezTo>
                  <a:cubicBezTo>
                    <a:pt x="5623" y="1987"/>
                    <a:pt x="4953" y="2346"/>
                    <a:pt x="4246" y="2527"/>
                  </a:cubicBezTo>
                  <a:cubicBezTo>
                    <a:pt x="4065" y="2564"/>
                    <a:pt x="3893" y="2626"/>
                    <a:pt x="3706" y="2638"/>
                  </a:cubicBezTo>
                  <a:lnTo>
                    <a:pt x="3160" y="2681"/>
                  </a:lnTo>
                  <a:cubicBezTo>
                    <a:pt x="2793" y="2650"/>
                    <a:pt x="2427" y="2638"/>
                    <a:pt x="2068" y="2527"/>
                  </a:cubicBezTo>
                  <a:cubicBezTo>
                    <a:pt x="1702" y="2458"/>
                    <a:pt x="1366" y="2285"/>
                    <a:pt x="1012" y="2148"/>
                  </a:cubicBezTo>
                  <a:cubicBezTo>
                    <a:pt x="659" y="1999"/>
                    <a:pt x="348" y="1770"/>
                    <a:pt x="1" y="1596"/>
                  </a:cubicBezTo>
                  <a:lnTo>
                    <a:pt x="1" y="1596"/>
                  </a:lnTo>
                  <a:cubicBezTo>
                    <a:pt x="287" y="1850"/>
                    <a:pt x="579" y="2117"/>
                    <a:pt x="906" y="2334"/>
                  </a:cubicBezTo>
                  <a:cubicBezTo>
                    <a:pt x="1249" y="2533"/>
                    <a:pt x="1576" y="2756"/>
                    <a:pt x="1968" y="2856"/>
                  </a:cubicBezTo>
                  <a:cubicBezTo>
                    <a:pt x="2341" y="3023"/>
                    <a:pt x="2750" y="3042"/>
                    <a:pt x="3154" y="3097"/>
                  </a:cubicBezTo>
                  <a:lnTo>
                    <a:pt x="3761" y="3067"/>
                  </a:lnTo>
                  <a:cubicBezTo>
                    <a:pt x="3960" y="3060"/>
                    <a:pt x="4159" y="2993"/>
                    <a:pt x="4357" y="2956"/>
                  </a:cubicBezTo>
                  <a:cubicBezTo>
                    <a:pt x="5139" y="2750"/>
                    <a:pt x="5853" y="2340"/>
                    <a:pt x="6448" y="1819"/>
                  </a:cubicBezTo>
                  <a:cubicBezTo>
                    <a:pt x="7044" y="1304"/>
                    <a:pt x="7548" y="690"/>
                    <a:pt x="7920" y="0"/>
                  </a:cubicBezTo>
                  <a:close/>
                </a:path>
              </a:pathLst>
            </a:custGeom>
            <a:solidFill>
              <a:srgbClr val="A04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4232357" y="2199950"/>
              <a:ext cx="454168" cy="285516"/>
            </a:xfrm>
            <a:custGeom>
              <a:rect b="b" l="l" r="r" t="t"/>
              <a:pathLst>
                <a:path extrusionOk="0" h="20354" w="32377">
                  <a:moveTo>
                    <a:pt x="17366" y="0"/>
                  </a:moveTo>
                  <a:cubicBezTo>
                    <a:pt x="9745" y="0"/>
                    <a:pt x="2950" y="5018"/>
                    <a:pt x="1279" y="10145"/>
                  </a:cubicBezTo>
                  <a:cubicBezTo>
                    <a:pt x="1279" y="10145"/>
                    <a:pt x="522" y="12995"/>
                    <a:pt x="1" y="17394"/>
                  </a:cubicBezTo>
                  <a:cubicBezTo>
                    <a:pt x="1714" y="13926"/>
                    <a:pt x="5790" y="8452"/>
                    <a:pt x="14615" y="7774"/>
                  </a:cubicBezTo>
                  <a:cubicBezTo>
                    <a:pt x="15064" y="7740"/>
                    <a:pt x="15503" y="7723"/>
                    <a:pt x="15934" y="7723"/>
                  </a:cubicBezTo>
                  <a:cubicBezTo>
                    <a:pt x="25688" y="7723"/>
                    <a:pt x="30760" y="16247"/>
                    <a:pt x="32377" y="20354"/>
                  </a:cubicBezTo>
                  <a:cubicBezTo>
                    <a:pt x="31620" y="4964"/>
                    <a:pt x="26140" y="476"/>
                    <a:pt x="18364" y="29"/>
                  </a:cubicBezTo>
                  <a:cubicBezTo>
                    <a:pt x="18030" y="10"/>
                    <a:pt x="17697" y="0"/>
                    <a:pt x="17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4625824" y="3223012"/>
              <a:ext cx="185275" cy="113468"/>
            </a:xfrm>
            <a:custGeom>
              <a:rect b="b" l="l" r="r" t="t"/>
              <a:pathLst>
                <a:path extrusionOk="0" h="8089" w="13208">
                  <a:moveTo>
                    <a:pt x="751" y="1"/>
                  </a:moveTo>
                  <a:lnTo>
                    <a:pt x="0" y="8089"/>
                  </a:lnTo>
                  <a:lnTo>
                    <a:pt x="13207" y="8089"/>
                  </a:lnTo>
                  <a:cubicBezTo>
                    <a:pt x="13207" y="8089"/>
                    <a:pt x="6379" y="5586"/>
                    <a:pt x="7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4153751" y="3217457"/>
              <a:ext cx="200411" cy="119023"/>
            </a:xfrm>
            <a:custGeom>
              <a:rect b="b" l="l" r="r" t="t"/>
              <a:pathLst>
                <a:path extrusionOk="0" h="8485" w="14287">
                  <a:moveTo>
                    <a:pt x="13299" y="1"/>
                  </a:moveTo>
                  <a:cubicBezTo>
                    <a:pt x="7478" y="5778"/>
                    <a:pt x="0" y="8485"/>
                    <a:pt x="0" y="8485"/>
                  </a:cubicBezTo>
                  <a:lnTo>
                    <a:pt x="14287" y="8485"/>
                  </a:lnTo>
                  <a:cubicBezTo>
                    <a:pt x="13989" y="5964"/>
                    <a:pt x="13610" y="2676"/>
                    <a:pt x="132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4364392" y="3106898"/>
              <a:ext cx="215406" cy="106763"/>
            </a:xfrm>
            <a:custGeom>
              <a:rect b="b" l="l" r="r" t="t"/>
              <a:pathLst>
                <a:path extrusionOk="0" h="7611" w="15356">
                  <a:moveTo>
                    <a:pt x="13815" y="1"/>
                  </a:moveTo>
                  <a:cubicBezTo>
                    <a:pt x="12274" y="1798"/>
                    <a:pt x="9894" y="3618"/>
                    <a:pt x="6581" y="3618"/>
                  </a:cubicBezTo>
                  <a:cubicBezTo>
                    <a:pt x="5296" y="3618"/>
                    <a:pt x="3870" y="3343"/>
                    <a:pt x="2298" y="2688"/>
                  </a:cubicBezTo>
                  <a:cubicBezTo>
                    <a:pt x="1621" y="3855"/>
                    <a:pt x="840" y="4935"/>
                    <a:pt x="1" y="5946"/>
                  </a:cubicBezTo>
                  <a:cubicBezTo>
                    <a:pt x="2423" y="7139"/>
                    <a:pt x="4579" y="7611"/>
                    <a:pt x="6474" y="7611"/>
                  </a:cubicBezTo>
                  <a:cubicBezTo>
                    <a:pt x="10715" y="7611"/>
                    <a:pt x="13653" y="5249"/>
                    <a:pt x="15356" y="3303"/>
                  </a:cubicBezTo>
                  <a:cubicBezTo>
                    <a:pt x="14746" y="2297"/>
                    <a:pt x="14238" y="1192"/>
                    <a:pt x="138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 name="Google Shape;1083;p56"/>
            <p:cNvGrpSpPr/>
            <p:nvPr/>
          </p:nvGrpSpPr>
          <p:grpSpPr>
            <a:xfrm>
              <a:off x="4399597" y="2488676"/>
              <a:ext cx="112079" cy="44704"/>
              <a:chOff x="6933059" y="2062026"/>
              <a:chExt cx="112079" cy="44704"/>
            </a:xfrm>
          </p:grpSpPr>
          <p:sp>
            <p:nvSpPr>
              <p:cNvPr id="1084" name="Google Shape;1084;p56"/>
              <p:cNvSpPr/>
              <p:nvPr/>
            </p:nvSpPr>
            <p:spPr>
              <a:xfrm>
                <a:off x="7014427" y="2062026"/>
                <a:ext cx="30711" cy="44704"/>
              </a:xfrm>
              <a:custGeom>
                <a:rect b="b" l="l" r="r" t="t"/>
                <a:pathLst>
                  <a:path extrusionOk="0" h="2837" w="1949">
                    <a:moveTo>
                      <a:pt x="974" y="0"/>
                    </a:moveTo>
                    <a:cubicBezTo>
                      <a:pt x="434" y="0"/>
                      <a:pt x="0" y="633"/>
                      <a:pt x="0" y="1415"/>
                    </a:cubicBezTo>
                    <a:cubicBezTo>
                      <a:pt x="0" y="2197"/>
                      <a:pt x="434" y="2836"/>
                      <a:pt x="974" y="2836"/>
                    </a:cubicBezTo>
                    <a:cubicBezTo>
                      <a:pt x="1513" y="2836"/>
                      <a:pt x="1948" y="2197"/>
                      <a:pt x="1948" y="1415"/>
                    </a:cubicBezTo>
                    <a:cubicBezTo>
                      <a:pt x="1948" y="633"/>
                      <a:pt x="1513" y="0"/>
                      <a:pt x="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6933059" y="2062026"/>
                <a:ext cx="30711" cy="44704"/>
              </a:xfrm>
              <a:custGeom>
                <a:rect b="b" l="l" r="r" t="t"/>
                <a:pathLst>
                  <a:path extrusionOk="0" h="2837" w="1949">
                    <a:moveTo>
                      <a:pt x="974" y="0"/>
                    </a:moveTo>
                    <a:cubicBezTo>
                      <a:pt x="435" y="0"/>
                      <a:pt x="0" y="633"/>
                      <a:pt x="0" y="1415"/>
                    </a:cubicBezTo>
                    <a:cubicBezTo>
                      <a:pt x="0" y="2197"/>
                      <a:pt x="435" y="2836"/>
                      <a:pt x="974" y="2836"/>
                    </a:cubicBezTo>
                    <a:cubicBezTo>
                      <a:pt x="1515" y="2836"/>
                      <a:pt x="1948" y="2197"/>
                      <a:pt x="1948" y="1415"/>
                    </a:cubicBezTo>
                    <a:cubicBezTo>
                      <a:pt x="1948" y="633"/>
                      <a:pt x="1515" y="0"/>
                      <a:pt x="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6" name="Google Shape;1086;p56"/>
          <p:cNvGrpSpPr/>
          <p:nvPr/>
        </p:nvGrpSpPr>
        <p:grpSpPr>
          <a:xfrm>
            <a:off x="7595178" y="1417990"/>
            <a:ext cx="422876" cy="772518"/>
            <a:chOff x="6631588" y="1613088"/>
            <a:chExt cx="827221" cy="1479352"/>
          </a:xfrm>
        </p:grpSpPr>
        <p:sp>
          <p:nvSpPr>
            <p:cNvPr id="1087" name="Google Shape;1087;p56"/>
            <p:cNvSpPr/>
            <p:nvPr/>
          </p:nvSpPr>
          <p:spPr>
            <a:xfrm>
              <a:off x="6722519" y="1742166"/>
              <a:ext cx="200593" cy="466958"/>
            </a:xfrm>
            <a:custGeom>
              <a:rect b="b" l="l" r="r" t="t"/>
              <a:pathLst>
                <a:path extrusionOk="0" h="29634" w="12730">
                  <a:moveTo>
                    <a:pt x="11140" y="1"/>
                  </a:moveTo>
                  <a:cubicBezTo>
                    <a:pt x="11140" y="1"/>
                    <a:pt x="4841" y="1124"/>
                    <a:pt x="1" y="3643"/>
                  </a:cubicBezTo>
                  <a:cubicBezTo>
                    <a:pt x="467" y="11270"/>
                    <a:pt x="6095" y="24830"/>
                    <a:pt x="6766" y="27983"/>
                  </a:cubicBezTo>
                  <a:cubicBezTo>
                    <a:pt x="7748" y="29330"/>
                    <a:pt x="8334" y="29633"/>
                    <a:pt x="8664" y="29633"/>
                  </a:cubicBezTo>
                  <a:cubicBezTo>
                    <a:pt x="8934" y="29633"/>
                    <a:pt x="9031" y="29429"/>
                    <a:pt x="9031" y="29429"/>
                  </a:cubicBezTo>
                  <a:lnTo>
                    <a:pt x="12729" y="956"/>
                  </a:lnTo>
                  <a:lnTo>
                    <a:pt x="11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7143678" y="2126518"/>
              <a:ext cx="149176" cy="158804"/>
            </a:xfrm>
            <a:custGeom>
              <a:rect b="b" l="l" r="r" t="t"/>
              <a:pathLst>
                <a:path extrusionOk="0" h="10078" w="9467">
                  <a:moveTo>
                    <a:pt x="5603" y="0"/>
                  </a:moveTo>
                  <a:cubicBezTo>
                    <a:pt x="3182" y="0"/>
                    <a:pt x="932" y="3590"/>
                    <a:pt x="932" y="3590"/>
                  </a:cubicBezTo>
                  <a:lnTo>
                    <a:pt x="1" y="8740"/>
                  </a:lnTo>
                  <a:cubicBezTo>
                    <a:pt x="1115" y="9684"/>
                    <a:pt x="2156" y="10077"/>
                    <a:pt x="3096" y="10077"/>
                  </a:cubicBezTo>
                  <a:cubicBezTo>
                    <a:pt x="7285" y="10077"/>
                    <a:pt x="9467" y="2272"/>
                    <a:pt x="7101" y="519"/>
                  </a:cubicBezTo>
                  <a:cubicBezTo>
                    <a:pt x="6606" y="152"/>
                    <a:pt x="6101" y="0"/>
                    <a:pt x="5603" y="0"/>
                  </a:cubicBezTo>
                  <a:close/>
                </a:path>
              </a:pathLst>
            </a:custGeom>
            <a:solidFill>
              <a:srgbClr val="FFB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7143678" y="2142306"/>
              <a:ext cx="50881" cy="138493"/>
            </a:xfrm>
            <a:custGeom>
              <a:rect b="b" l="l" r="r" t="t"/>
              <a:pathLst>
                <a:path extrusionOk="0" h="8789" w="3229">
                  <a:moveTo>
                    <a:pt x="3229" y="1"/>
                  </a:moveTo>
                  <a:lnTo>
                    <a:pt x="3229" y="1"/>
                  </a:lnTo>
                  <a:cubicBezTo>
                    <a:pt x="1894" y="1061"/>
                    <a:pt x="932" y="2588"/>
                    <a:pt x="932" y="2588"/>
                  </a:cubicBezTo>
                  <a:lnTo>
                    <a:pt x="1" y="7738"/>
                  </a:lnTo>
                  <a:cubicBezTo>
                    <a:pt x="585" y="8236"/>
                    <a:pt x="1143" y="8577"/>
                    <a:pt x="1682" y="8788"/>
                  </a:cubicBezTo>
                  <a:cubicBezTo>
                    <a:pt x="2223" y="5902"/>
                    <a:pt x="2837" y="2123"/>
                    <a:pt x="3229" y="1"/>
                  </a:cubicBezTo>
                  <a:close/>
                </a:path>
              </a:pathLst>
            </a:custGeom>
            <a:solidFill>
              <a:srgbClr val="FAAF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6715633" y="2126518"/>
              <a:ext cx="149192" cy="158804"/>
            </a:xfrm>
            <a:custGeom>
              <a:rect b="b" l="l" r="r" t="t"/>
              <a:pathLst>
                <a:path extrusionOk="0" h="10078" w="9468">
                  <a:moveTo>
                    <a:pt x="3866" y="0"/>
                  </a:moveTo>
                  <a:cubicBezTo>
                    <a:pt x="3368" y="0"/>
                    <a:pt x="2862" y="152"/>
                    <a:pt x="2368" y="519"/>
                  </a:cubicBezTo>
                  <a:cubicBezTo>
                    <a:pt x="1" y="2272"/>
                    <a:pt x="2182" y="10077"/>
                    <a:pt x="6372" y="10077"/>
                  </a:cubicBezTo>
                  <a:cubicBezTo>
                    <a:pt x="7312" y="10077"/>
                    <a:pt x="8354" y="9684"/>
                    <a:pt x="9468" y="8740"/>
                  </a:cubicBezTo>
                  <a:lnTo>
                    <a:pt x="8537" y="3590"/>
                  </a:lnTo>
                  <a:cubicBezTo>
                    <a:pt x="8537" y="3590"/>
                    <a:pt x="6287" y="0"/>
                    <a:pt x="3866" y="0"/>
                  </a:cubicBezTo>
                  <a:close/>
                </a:path>
              </a:pathLst>
            </a:custGeom>
            <a:solidFill>
              <a:srgbClr val="FFB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6811891" y="2140651"/>
              <a:ext cx="52929" cy="144638"/>
            </a:xfrm>
            <a:custGeom>
              <a:rect b="b" l="l" r="r" t="t"/>
              <a:pathLst>
                <a:path extrusionOk="0" h="9179" w="3359">
                  <a:moveTo>
                    <a:pt x="0" y="0"/>
                  </a:moveTo>
                  <a:lnTo>
                    <a:pt x="925" y="5654"/>
                  </a:lnTo>
                  <a:lnTo>
                    <a:pt x="212" y="9178"/>
                  </a:lnTo>
                  <a:cubicBezTo>
                    <a:pt x="234" y="9178"/>
                    <a:pt x="257" y="9179"/>
                    <a:pt x="279" y="9179"/>
                  </a:cubicBezTo>
                  <a:cubicBezTo>
                    <a:pt x="1218" y="9179"/>
                    <a:pt x="2255" y="8783"/>
                    <a:pt x="3359" y="7843"/>
                  </a:cubicBezTo>
                  <a:lnTo>
                    <a:pt x="2428" y="2693"/>
                  </a:lnTo>
                  <a:cubicBezTo>
                    <a:pt x="2428" y="2693"/>
                    <a:pt x="1403" y="1066"/>
                    <a:pt x="0" y="0"/>
                  </a:cubicBezTo>
                  <a:close/>
                </a:path>
              </a:pathLst>
            </a:custGeom>
            <a:solidFill>
              <a:srgbClr val="FAAF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6631588" y="2361339"/>
              <a:ext cx="827221" cy="731101"/>
            </a:xfrm>
            <a:custGeom>
              <a:rect b="b" l="l" r="r" t="t"/>
              <a:pathLst>
                <a:path extrusionOk="0" h="46397" w="52497">
                  <a:moveTo>
                    <a:pt x="30788" y="1"/>
                  </a:moveTo>
                  <a:lnTo>
                    <a:pt x="23576" y="6274"/>
                  </a:lnTo>
                  <a:cubicBezTo>
                    <a:pt x="23576" y="6274"/>
                    <a:pt x="21795" y="19847"/>
                    <a:pt x="18320" y="32482"/>
                  </a:cubicBezTo>
                  <a:cubicBezTo>
                    <a:pt x="14839" y="45125"/>
                    <a:pt x="0" y="46397"/>
                    <a:pt x="0" y="46397"/>
                  </a:cubicBezTo>
                  <a:lnTo>
                    <a:pt x="52497" y="46397"/>
                  </a:lnTo>
                  <a:cubicBezTo>
                    <a:pt x="46117" y="45403"/>
                    <a:pt x="38588" y="42493"/>
                    <a:pt x="34431" y="32657"/>
                  </a:cubicBezTo>
                  <a:cubicBezTo>
                    <a:pt x="30279" y="22814"/>
                    <a:pt x="30788" y="1"/>
                    <a:pt x="30788" y="1"/>
                  </a:cubicBezTo>
                  <a:close/>
                </a:path>
              </a:pathLst>
            </a:custGeom>
            <a:solidFill>
              <a:srgbClr val="FFB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6972861" y="2361339"/>
              <a:ext cx="160569" cy="339432"/>
            </a:xfrm>
            <a:custGeom>
              <a:rect b="b" l="l" r="r" t="t"/>
              <a:pathLst>
                <a:path extrusionOk="0" h="21541" w="10190">
                  <a:moveTo>
                    <a:pt x="9129" y="1"/>
                  </a:moveTo>
                  <a:lnTo>
                    <a:pt x="1917" y="6274"/>
                  </a:lnTo>
                  <a:cubicBezTo>
                    <a:pt x="1917" y="6274"/>
                    <a:pt x="1272" y="11189"/>
                    <a:pt x="0" y="17862"/>
                  </a:cubicBezTo>
                  <a:cubicBezTo>
                    <a:pt x="2762" y="18873"/>
                    <a:pt x="6727" y="20300"/>
                    <a:pt x="10190" y="21541"/>
                  </a:cubicBezTo>
                  <a:cubicBezTo>
                    <a:pt x="8874" y="11389"/>
                    <a:pt x="9129" y="1"/>
                    <a:pt x="9129" y="1"/>
                  </a:cubicBezTo>
                  <a:close/>
                </a:path>
              </a:pathLst>
            </a:custGeom>
            <a:solidFill>
              <a:srgbClr val="FAAF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7149650" y="2183068"/>
              <a:ext cx="94198" cy="63582"/>
            </a:xfrm>
            <a:custGeom>
              <a:rect b="b" l="l" r="r" t="t"/>
              <a:pathLst>
                <a:path extrusionOk="0" h="4035" w="5978">
                  <a:moveTo>
                    <a:pt x="5977" y="1"/>
                  </a:moveTo>
                  <a:lnTo>
                    <a:pt x="5977" y="1"/>
                  </a:lnTo>
                  <a:cubicBezTo>
                    <a:pt x="5002" y="367"/>
                    <a:pt x="4059" y="783"/>
                    <a:pt x="3128" y="1230"/>
                  </a:cubicBezTo>
                  <a:cubicBezTo>
                    <a:pt x="2197" y="1677"/>
                    <a:pt x="1278" y="2143"/>
                    <a:pt x="373" y="2639"/>
                  </a:cubicBezTo>
                  <a:lnTo>
                    <a:pt x="0" y="2843"/>
                  </a:lnTo>
                  <a:lnTo>
                    <a:pt x="379" y="2999"/>
                  </a:lnTo>
                  <a:cubicBezTo>
                    <a:pt x="1309" y="3377"/>
                    <a:pt x="2254" y="3730"/>
                    <a:pt x="3222" y="4034"/>
                  </a:cubicBezTo>
                  <a:cubicBezTo>
                    <a:pt x="2467" y="3597"/>
                    <a:pt x="1695" y="3195"/>
                    <a:pt x="916" y="2818"/>
                  </a:cubicBezTo>
                  <a:lnTo>
                    <a:pt x="916" y="2818"/>
                  </a:lnTo>
                  <a:cubicBezTo>
                    <a:pt x="1723" y="2429"/>
                    <a:pt x="2521" y="2015"/>
                    <a:pt x="3308" y="1584"/>
                  </a:cubicBezTo>
                  <a:cubicBezTo>
                    <a:pt x="4214" y="1093"/>
                    <a:pt x="5108" y="571"/>
                    <a:pt x="5977" y="1"/>
                  </a:cubicBezTo>
                  <a:close/>
                </a:path>
              </a:pathLst>
            </a:custGeom>
            <a:solidFill>
              <a:srgbClr val="FF9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6764668" y="2183068"/>
              <a:ext cx="94183" cy="63582"/>
            </a:xfrm>
            <a:custGeom>
              <a:rect b="b" l="l" r="r" t="t"/>
              <a:pathLst>
                <a:path extrusionOk="0" h="4035" w="5977">
                  <a:moveTo>
                    <a:pt x="1" y="1"/>
                  </a:moveTo>
                  <a:lnTo>
                    <a:pt x="1" y="1"/>
                  </a:lnTo>
                  <a:cubicBezTo>
                    <a:pt x="869" y="571"/>
                    <a:pt x="1763" y="1093"/>
                    <a:pt x="2670" y="1584"/>
                  </a:cubicBezTo>
                  <a:cubicBezTo>
                    <a:pt x="3457" y="2015"/>
                    <a:pt x="4255" y="2429"/>
                    <a:pt x="5061" y="2818"/>
                  </a:cubicBezTo>
                  <a:lnTo>
                    <a:pt x="5061" y="2818"/>
                  </a:lnTo>
                  <a:cubicBezTo>
                    <a:pt x="4283" y="3194"/>
                    <a:pt x="3510" y="3597"/>
                    <a:pt x="2762" y="4034"/>
                  </a:cubicBezTo>
                  <a:cubicBezTo>
                    <a:pt x="3724" y="3730"/>
                    <a:pt x="4667" y="3377"/>
                    <a:pt x="5598" y="2999"/>
                  </a:cubicBezTo>
                  <a:lnTo>
                    <a:pt x="5976" y="2843"/>
                  </a:lnTo>
                  <a:lnTo>
                    <a:pt x="5604" y="2639"/>
                  </a:lnTo>
                  <a:cubicBezTo>
                    <a:pt x="4698" y="2143"/>
                    <a:pt x="3779" y="1677"/>
                    <a:pt x="2848" y="1230"/>
                  </a:cubicBezTo>
                  <a:cubicBezTo>
                    <a:pt x="1917" y="783"/>
                    <a:pt x="975" y="367"/>
                    <a:pt x="1" y="1"/>
                  </a:cubicBezTo>
                  <a:close/>
                </a:path>
              </a:pathLst>
            </a:custGeom>
            <a:solidFill>
              <a:srgbClr val="FF9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6750487" y="1757198"/>
              <a:ext cx="488971" cy="851709"/>
            </a:xfrm>
            <a:custGeom>
              <a:rect b="b" l="l" r="r" t="t"/>
              <a:pathLst>
                <a:path extrusionOk="0" h="54051" w="31031">
                  <a:moveTo>
                    <a:pt x="15952" y="1"/>
                  </a:moveTo>
                  <a:cubicBezTo>
                    <a:pt x="5378" y="1"/>
                    <a:pt x="1" y="4427"/>
                    <a:pt x="1" y="4427"/>
                  </a:cubicBezTo>
                  <a:cubicBezTo>
                    <a:pt x="1124" y="12278"/>
                    <a:pt x="5140" y="21902"/>
                    <a:pt x="6169" y="29381"/>
                  </a:cubicBezTo>
                  <a:cubicBezTo>
                    <a:pt x="5512" y="34799"/>
                    <a:pt x="4209" y="51152"/>
                    <a:pt x="4209" y="51152"/>
                  </a:cubicBezTo>
                  <a:lnTo>
                    <a:pt x="19624" y="54050"/>
                  </a:lnTo>
                  <a:cubicBezTo>
                    <a:pt x="19624" y="54050"/>
                    <a:pt x="31030" y="17044"/>
                    <a:pt x="29535" y="2181"/>
                  </a:cubicBezTo>
                  <a:cubicBezTo>
                    <a:pt x="24326" y="586"/>
                    <a:pt x="19796" y="1"/>
                    <a:pt x="15952" y="1"/>
                  </a:cubicBezTo>
                  <a:close/>
                </a:path>
              </a:pathLst>
            </a:custGeom>
            <a:solidFill>
              <a:srgbClr val="FFB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6863730" y="2100062"/>
              <a:ext cx="146214" cy="254168"/>
            </a:xfrm>
            <a:custGeom>
              <a:rect b="b" l="l" r="r" t="t"/>
              <a:pathLst>
                <a:path extrusionOk="0" h="16130" w="9279">
                  <a:moveTo>
                    <a:pt x="8416" y="1"/>
                  </a:moveTo>
                  <a:cubicBezTo>
                    <a:pt x="8416" y="1"/>
                    <a:pt x="7832" y="8322"/>
                    <a:pt x="6535" y="12120"/>
                  </a:cubicBezTo>
                  <a:cubicBezTo>
                    <a:pt x="6185" y="9837"/>
                    <a:pt x="5284" y="8115"/>
                    <a:pt x="4142" y="8115"/>
                  </a:cubicBezTo>
                  <a:cubicBezTo>
                    <a:pt x="2912" y="8115"/>
                    <a:pt x="1403" y="10111"/>
                    <a:pt x="0" y="15552"/>
                  </a:cubicBezTo>
                  <a:lnTo>
                    <a:pt x="8416" y="16130"/>
                  </a:lnTo>
                  <a:cubicBezTo>
                    <a:pt x="8416" y="16130"/>
                    <a:pt x="9278" y="8608"/>
                    <a:pt x="8416" y="1"/>
                  </a:cubicBezTo>
                  <a:close/>
                </a:path>
              </a:pathLst>
            </a:custGeom>
            <a:solidFill>
              <a:srgbClr val="FF87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6946153" y="2294956"/>
              <a:ext cx="153840" cy="107718"/>
            </a:xfrm>
            <a:custGeom>
              <a:rect b="b" l="l" r="r" t="t"/>
              <a:pathLst>
                <a:path extrusionOk="0" h="6836" w="9763">
                  <a:moveTo>
                    <a:pt x="9762" y="0"/>
                  </a:moveTo>
                  <a:lnTo>
                    <a:pt x="9762" y="0"/>
                  </a:lnTo>
                  <a:cubicBezTo>
                    <a:pt x="9509" y="478"/>
                    <a:pt x="9248" y="949"/>
                    <a:pt x="8956" y="1396"/>
                  </a:cubicBezTo>
                  <a:cubicBezTo>
                    <a:pt x="8676" y="1856"/>
                    <a:pt x="8378" y="2303"/>
                    <a:pt x="8057" y="2724"/>
                  </a:cubicBezTo>
                  <a:cubicBezTo>
                    <a:pt x="7416" y="3581"/>
                    <a:pt x="6722" y="4388"/>
                    <a:pt x="5903" y="5045"/>
                  </a:cubicBezTo>
                  <a:cubicBezTo>
                    <a:pt x="5096" y="5721"/>
                    <a:pt x="4153" y="6218"/>
                    <a:pt x="3134" y="6448"/>
                  </a:cubicBezTo>
                  <a:cubicBezTo>
                    <a:pt x="2784" y="6524"/>
                    <a:pt x="2427" y="6559"/>
                    <a:pt x="2068" y="6559"/>
                  </a:cubicBezTo>
                  <a:cubicBezTo>
                    <a:pt x="1378" y="6559"/>
                    <a:pt x="678" y="6430"/>
                    <a:pt x="0" y="6218"/>
                  </a:cubicBezTo>
                  <a:lnTo>
                    <a:pt x="0" y="6218"/>
                  </a:lnTo>
                  <a:cubicBezTo>
                    <a:pt x="484" y="6454"/>
                    <a:pt x="1000" y="6659"/>
                    <a:pt x="1540" y="6752"/>
                  </a:cubicBezTo>
                  <a:cubicBezTo>
                    <a:pt x="1854" y="6806"/>
                    <a:pt x="2176" y="6835"/>
                    <a:pt x="2499" y="6835"/>
                  </a:cubicBezTo>
                  <a:cubicBezTo>
                    <a:pt x="2732" y="6835"/>
                    <a:pt x="2965" y="6820"/>
                    <a:pt x="3197" y="6789"/>
                  </a:cubicBezTo>
                  <a:cubicBezTo>
                    <a:pt x="4302" y="6622"/>
                    <a:pt x="5331" y="6093"/>
                    <a:pt x="6182" y="5393"/>
                  </a:cubicBezTo>
                  <a:cubicBezTo>
                    <a:pt x="7038" y="4686"/>
                    <a:pt x="7751" y="3841"/>
                    <a:pt x="8335" y="2922"/>
                  </a:cubicBezTo>
                  <a:cubicBezTo>
                    <a:pt x="8925" y="2005"/>
                    <a:pt x="9421" y="1029"/>
                    <a:pt x="9762" y="0"/>
                  </a:cubicBezTo>
                  <a:close/>
                </a:path>
              </a:pathLst>
            </a:custGeom>
            <a:solidFill>
              <a:srgbClr val="FF87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7014427" y="2062026"/>
              <a:ext cx="30711" cy="44704"/>
            </a:xfrm>
            <a:custGeom>
              <a:rect b="b" l="l" r="r" t="t"/>
              <a:pathLst>
                <a:path extrusionOk="0" h="2837" w="1949">
                  <a:moveTo>
                    <a:pt x="974" y="0"/>
                  </a:moveTo>
                  <a:cubicBezTo>
                    <a:pt x="434" y="0"/>
                    <a:pt x="0" y="633"/>
                    <a:pt x="0" y="1415"/>
                  </a:cubicBezTo>
                  <a:cubicBezTo>
                    <a:pt x="0" y="2197"/>
                    <a:pt x="434" y="2836"/>
                    <a:pt x="974" y="2836"/>
                  </a:cubicBezTo>
                  <a:cubicBezTo>
                    <a:pt x="1513" y="2836"/>
                    <a:pt x="1948" y="2197"/>
                    <a:pt x="1948" y="1415"/>
                  </a:cubicBezTo>
                  <a:cubicBezTo>
                    <a:pt x="1948" y="633"/>
                    <a:pt x="1513" y="0"/>
                    <a:pt x="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6933059" y="2062026"/>
              <a:ext cx="30711" cy="44704"/>
            </a:xfrm>
            <a:custGeom>
              <a:rect b="b" l="l" r="r" t="t"/>
              <a:pathLst>
                <a:path extrusionOk="0" h="2837" w="1949">
                  <a:moveTo>
                    <a:pt x="974" y="0"/>
                  </a:moveTo>
                  <a:cubicBezTo>
                    <a:pt x="435" y="0"/>
                    <a:pt x="0" y="633"/>
                    <a:pt x="0" y="1415"/>
                  </a:cubicBezTo>
                  <a:cubicBezTo>
                    <a:pt x="0" y="2197"/>
                    <a:pt x="435" y="2836"/>
                    <a:pt x="974" y="2836"/>
                  </a:cubicBezTo>
                  <a:cubicBezTo>
                    <a:pt x="1515" y="2836"/>
                    <a:pt x="1948" y="2197"/>
                    <a:pt x="1948" y="1415"/>
                  </a:cubicBezTo>
                  <a:cubicBezTo>
                    <a:pt x="1948" y="633"/>
                    <a:pt x="1515" y="0"/>
                    <a:pt x="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6685601" y="1613088"/>
              <a:ext cx="542216" cy="547920"/>
            </a:xfrm>
            <a:custGeom>
              <a:rect b="b" l="l" r="r" t="t"/>
              <a:pathLst>
                <a:path extrusionOk="0" h="34772" w="34410">
                  <a:moveTo>
                    <a:pt x="8924" y="1"/>
                  </a:moveTo>
                  <a:cubicBezTo>
                    <a:pt x="8657" y="1"/>
                    <a:pt x="8468" y="72"/>
                    <a:pt x="8376" y="230"/>
                  </a:cubicBezTo>
                  <a:cubicBezTo>
                    <a:pt x="7382" y="1955"/>
                    <a:pt x="12291" y="5802"/>
                    <a:pt x="12291" y="5802"/>
                  </a:cubicBezTo>
                  <a:cubicBezTo>
                    <a:pt x="7163" y="2365"/>
                    <a:pt x="3503" y="902"/>
                    <a:pt x="1910" y="902"/>
                  </a:cubicBezTo>
                  <a:cubicBezTo>
                    <a:pt x="0" y="902"/>
                    <a:pt x="1061" y="3005"/>
                    <a:pt x="6124" y="6331"/>
                  </a:cubicBezTo>
                  <a:cubicBezTo>
                    <a:pt x="15029" y="12182"/>
                    <a:pt x="30936" y="12301"/>
                    <a:pt x="32218" y="12301"/>
                  </a:cubicBezTo>
                  <a:cubicBezTo>
                    <a:pt x="32272" y="12301"/>
                    <a:pt x="32301" y="12301"/>
                    <a:pt x="32301" y="12301"/>
                  </a:cubicBezTo>
                  <a:lnTo>
                    <a:pt x="32301" y="12301"/>
                  </a:lnTo>
                  <a:cubicBezTo>
                    <a:pt x="29302" y="16279"/>
                    <a:pt x="26813" y="31532"/>
                    <a:pt x="31072" y="34772"/>
                  </a:cubicBezTo>
                  <a:cubicBezTo>
                    <a:pt x="34410" y="20592"/>
                    <a:pt x="34174" y="10643"/>
                    <a:pt x="34174" y="10643"/>
                  </a:cubicBezTo>
                  <a:cubicBezTo>
                    <a:pt x="34174" y="10643"/>
                    <a:pt x="27409" y="7727"/>
                    <a:pt x="21577" y="3613"/>
                  </a:cubicBezTo>
                  <a:cubicBezTo>
                    <a:pt x="18242" y="1266"/>
                    <a:pt x="16251" y="347"/>
                    <a:pt x="15391" y="347"/>
                  </a:cubicBezTo>
                  <a:cubicBezTo>
                    <a:pt x="14744" y="347"/>
                    <a:pt x="14736" y="866"/>
                    <a:pt x="15276" y="1689"/>
                  </a:cubicBezTo>
                  <a:cubicBezTo>
                    <a:pt x="16128" y="2990"/>
                    <a:pt x="18830" y="4957"/>
                    <a:pt x="20491" y="6094"/>
                  </a:cubicBezTo>
                  <a:lnTo>
                    <a:pt x="20491" y="6094"/>
                  </a:lnTo>
                  <a:cubicBezTo>
                    <a:pt x="17611" y="4205"/>
                    <a:pt x="10971" y="1"/>
                    <a:pt x="89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6873216" y="1966745"/>
              <a:ext cx="95160" cy="65078"/>
            </a:xfrm>
            <a:custGeom>
              <a:rect b="b" l="l" r="r" t="t"/>
              <a:pathLst>
                <a:path extrusionOk="0" h="4130" w="6039">
                  <a:moveTo>
                    <a:pt x="3184" y="0"/>
                  </a:moveTo>
                  <a:cubicBezTo>
                    <a:pt x="2072" y="0"/>
                    <a:pt x="860" y="925"/>
                    <a:pt x="0" y="4129"/>
                  </a:cubicBezTo>
                  <a:lnTo>
                    <a:pt x="6038" y="1728"/>
                  </a:lnTo>
                  <a:cubicBezTo>
                    <a:pt x="6038" y="1728"/>
                    <a:pt x="4704" y="0"/>
                    <a:pt x="3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7002389" y="1968999"/>
              <a:ext cx="101021" cy="70657"/>
            </a:xfrm>
            <a:custGeom>
              <a:rect b="b" l="l" r="r" t="t"/>
              <a:pathLst>
                <a:path extrusionOk="0" h="4484" w="6411">
                  <a:moveTo>
                    <a:pt x="3053" y="0"/>
                  </a:moveTo>
                  <a:cubicBezTo>
                    <a:pt x="1465" y="0"/>
                    <a:pt x="0" y="1523"/>
                    <a:pt x="0" y="1523"/>
                  </a:cubicBezTo>
                  <a:lnTo>
                    <a:pt x="6411" y="4484"/>
                  </a:lnTo>
                  <a:cubicBezTo>
                    <a:pt x="5672" y="975"/>
                    <a:pt x="4323" y="0"/>
                    <a:pt x="30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6631588" y="2851339"/>
              <a:ext cx="827221" cy="241074"/>
            </a:xfrm>
            <a:custGeom>
              <a:rect b="b" l="l" r="r" t="t"/>
              <a:pathLst>
                <a:path extrusionOk="0" h="15299" w="52497">
                  <a:moveTo>
                    <a:pt x="33847" y="1"/>
                  </a:moveTo>
                  <a:cubicBezTo>
                    <a:pt x="31278" y="1875"/>
                    <a:pt x="27463" y="3965"/>
                    <a:pt x="23235" y="3965"/>
                  </a:cubicBezTo>
                  <a:cubicBezTo>
                    <a:pt x="21500" y="3965"/>
                    <a:pt x="19696" y="3613"/>
                    <a:pt x="17879" y="2750"/>
                  </a:cubicBezTo>
                  <a:cubicBezTo>
                    <a:pt x="13746" y="14113"/>
                    <a:pt x="0" y="15299"/>
                    <a:pt x="0" y="15299"/>
                  </a:cubicBezTo>
                  <a:lnTo>
                    <a:pt x="52497" y="15299"/>
                  </a:lnTo>
                  <a:cubicBezTo>
                    <a:pt x="46117" y="14305"/>
                    <a:pt x="38588" y="11395"/>
                    <a:pt x="34431" y="1559"/>
                  </a:cubicBezTo>
                  <a:cubicBezTo>
                    <a:pt x="34226" y="1069"/>
                    <a:pt x="34034" y="547"/>
                    <a:pt x="338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6890233" y="2894670"/>
              <a:ext cx="296005" cy="85090"/>
            </a:xfrm>
            <a:custGeom>
              <a:rect b="b" l="l" r="r" t="t"/>
              <a:pathLst>
                <a:path extrusionOk="0" h="5400" w="18785">
                  <a:moveTo>
                    <a:pt x="18481" y="0"/>
                  </a:moveTo>
                  <a:cubicBezTo>
                    <a:pt x="18413" y="64"/>
                    <a:pt x="13248" y="4953"/>
                    <a:pt x="7042" y="4953"/>
                  </a:cubicBezTo>
                  <a:cubicBezTo>
                    <a:pt x="4852" y="4953"/>
                    <a:pt x="2532" y="4344"/>
                    <a:pt x="261" y="2699"/>
                  </a:cubicBezTo>
                  <a:lnTo>
                    <a:pt x="0" y="3059"/>
                  </a:lnTo>
                  <a:cubicBezTo>
                    <a:pt x="2358" y="4766"/>
                    <a:pt x="4766" y="5399"/>
                    <a:pt x="7038" y="5399"/>
                  </a:cubicBezTo>
                  <a:cubicBezTo>
                    <a:pt x="13423" y="5399"/>
                    <a:pt x="18718" y="390"/>
                    <a:pt x="18785" y="316"/>
                  </a:cubicBezTo>
                  <a:lnTo>
                    <a:pt x="184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09" name="Shape 1109"/>
        <p:cNvGrpSpPr/>
        <p:nvPr/>
      </p:nvGrpSpPr>
      <p:grpSpPr>
        <a:xfrm>
          <a:off x="0" y="0"/>
          <a:ext cx="0" cy="0"/>
          <a:chOff x="0" y="0"/>
          <a:chExt cx="0" cy="0"/>
        </a:xfrm>
      </p:grpSpPr>
      <p:grpSp>
        <p:nvGrpSpPr>
          <p:cNvPr id="1110" name="Google Shape;1110;p57"/>
          <p:cNvGrpSpPr/>
          <p:nvPr/>
        </p:nvGrpSpPr>
        <p:grpSpPr>
          <a:xfrm>
            <a:off x="4121900" y="0"/>
            <a:ext cx="4702500" cy="2301750"/>
            <a:chOff x="4121900" y="0"/>
            <a:chExt cx="4702500" cy="2301750"/>
          </a:xfrm>
        </p:grpSpPr>
        <p:sp>
          <p:nvSpPr>
            <p:cNvPr id="1111" name="Google Shape;1111;p57"/>
            <p:cNvSpPr/>
            <p:nvPr/>
          </p:nvSpPr>
          <p:spPr>
            <a:xfrm>
              <a:off x="4121900" y="363150"/>
              <a:ext cx="47025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57"/>
            <p:cNvGrpSpPr/>
            <p:nvPr/>
          </p:nvGrpSpPr>
          <p:grpSpPr>
            <a:xfrm>
              <a:off x="4444825" y="0"/>
              <a:ext cx="4133762" cy="641924"/>
              <a:chOff x="4444825" y="0"/>
              <a:chExt cx="4133762" cy="641924"/>
            </a:xfrm>
          </p:grpSpPr>
          <p:grpSp>
            <p:nvGrpSpPr>
              <p:cNvPr id="1113" name="Google Shape;1113;p57"/>
              <p:cNvGrpSpPr/>
              <p:nvPr/>
            </p:nvGrpSpPr>
            <p:grpSpPr>
              <a:xfrm>
                <a:off x="4444825" y="0"/>
                <a:ext cx="46887" cy="641924"/>
                <a:chOff x="4444825" y="0"/>
                <a:chExt cx="46887" cy="641924"/>
              </a:xfrm>
            </p:grpSpPr>
            <p:sp>
              <p:nvSpPr>
                <p:cNvPr id="1114" name="Google Shape;1114;p57"/>
                <p:cNvSpPr/>
                <p:nvPr/>
              </p:nvSpPr>
              <p:spPr>
                <a:xfrm>
                  <a:off x="44448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7"/>
                <p:cNvSpPr/>
                <p:nvPr/>
              </p:nvSpPr>
              <p:spPr>
                <a:xfrm>
                  <a:off x="44645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57"/>
              <p:cNvGrpSpPr/>
              <p:nvPr/>
            </p:nvGrpSpPr>
            <p:grpSpPr>
              <a:xfrm>
                <a:off x="8531700" y="0"/>
                <a:ext cx="46887" cy="641924"/>
                <a:chOff x="2783050" y="0"/>
                <a:chExt cx="46887" cy="641924"/>
              </a:xfrm>
            </p:grpSpPr>
            <p:sp>
              <p:nvSpPr>
                <p:cNvPr id="1117" name="Google Shape;1117;p57"/>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7"/>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19" name="Google Shape;1119;p57"/>
          <p:cNvGrpSpPr/>
          <p:nvPr/>
        </p:nvGrpSpPr>
        <p:grpSpPr>
          <a:xfrm>
            <a:off x="4121900" y="2183200"/>
            <a:ext cx="4702500" cy="2301750"/>
            <a:chOff x="4121900" y="0"/>
            <a:chExt cx="4702500" cy="2301750"/>
          </a:xfrm>
        </p:grpSpPr>
        <p:sp>
          <p:nvSpPr>
            <p:cNvPr id="1120" name="Google Shape;1120;p57"/>
            <p:cNvSpPr/>
            <p:nvPr/>
          </p:nvSpPr>
          <p:spPr>
            <a:xfrm>
              <a:off x="4121900" y="363150"/>
              <a:ext cx="4702500" cy="193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1" name="Google Shape;1121;p57"/>
            <p:cNvGrpSpPr/>
            <p:nvPr/>
          </p:nvGrpSpPr>
          <p:grpSpPr>
            <a:xfrm>
              <a:off x="4444825" y="0"/>
              <a:ext cx="4133762" cy="641924"/>
              <a:chOff x="4444825" y="0"/>
              <a:chExt cx="4133762" cy="641924"/>
            </a:xfrm>
          </p:grpSpPr>
          <p:grpSp>
            <p:nvGrpSpPr>
              <p:cNvPr id="1122" name="Google Shape;1122;p57"/>
              <p:cNvGrpSpPr/>
              <p:nvPr/>
            </p:nvGrpSpPr>
            <p:grpSpPr>
              <a:xfrm>
                <a:off x="4444825" y="0"/>
                <a:ext cx="46887" cy="641924"/>
                <a:chOff x="4444825" y="0"/>
                <a:chExt cx="46887" cy="641924"/>
              </a:xfrm>
            </p:grpSpPr>
            <p:sp>
              <p:nvSpPr>
                <p:cNvPr id="1123" name="Google Shape;1123;p57"/>
                <p:cNvSpPr/>
                <p:nvPr/>
              </p:nvSpPr>
              <p:spPr>
                <a:xfrm>
                  <a:off x="44448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7"/>
                <p:cNvSpPr/>
                <p:nvPr/>
              </p:nvSpPr>
              <p:spPr>
                <a:xfrm>
                  <a:off x="44645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57"/>
              <p:cNvGrpSpPr/>
              <p:nvPr/>
            </p:nvGrpSpPr>
            <p:grpSpPr>
              <a:xfrm>
                <a:off x="8531700" y="0"/>
                <a:ext cx="46887" cy="641924"/>
                <a:chOff x="2783050" y="0"/>
                <a:chExt cx="46887" cy="641924"/>
              </a:xfrm>
            </p:grpSpPr>
            <p:sp>
              <p:nvSpPr>
                <p:cNvPr id="1126" name="Google Shape;1126;p57"/>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28" name="Google Shape;1128;p57"/>
          <p:cNvSpPr txBox="1"/>
          <p:nvPr>
            <p:ph idx="1" type="subTitle"/>
          </p:nvPr>
        </p:nvSpPr>
        <p:spPr>
          <a:xfrm>
            <a:off x="4617950" y="3452799"/>
            <a:ext cx="3710400" cy="82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sp>
        <p:nvSpPr>
          <p:cNvPr id="1129" name="Google Shape;1129;p57"/>
          <p:cNvSpPr txBox="1"/>
          <p:nvPr>
            <p:ph idx="2" type="subTitle"/>
          </p:nvPr>
        </p:nvSpPr>
        <p:spPr>
          <a:xfrm>
            <a:off x="4617950" y="1260349"/>
            <a:ext cx="3710400" cy="82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the biggest planet in the Solar System and the fourth-brightest object in the night sky</a:t>
            </a:r>
            <a:endParaRPr/>
          </a:p>
        </p:txBody>
      </p:sp>
      <p:sp>
        <p:nvSpPr>
          <p:cNvPr id="1130" name="Google Shape;1130;p57"/>
          <p:cNvSpPr/>
          <p:nvPr/>
        </p:nvSpPr>
        <p:spPr>
          <a:xfrm flipH="1">
            <a:off x="319461" y="4700200"/>
            <a:ext cx="3861934" cy="218046"/>
          </a:xfrm>
          <a:custGeom>
            <a:rect b="b" l="l" r="r" t="t"/>
            <a:pathLst>
              <a:path extrusionOk="0" h="5050" w="32160">
                <a:moveTo>
                  <a:pt x="16082" y="1"/>
                </a:moveTo>
                <a:cubicBezTo>
                  <a:pt x="7202" y="1"/>
                  <a:pt x="0" y="1130"/>
                  <a:pt x="0" y="2523"/>
                </a:cubicBezTo>
                <a:cubicBezTo>
                  <a:pt x="0" y="3920"/>
                  <a:pt x="7202" y="5049"/>
                  <a:pt x="16082" y="5049"/>
                </a:cubicBezTo>
                <a:cubicBezTo>
                  <a:pt x="24962" y="5049"/>
                  <a:pt x="32160" y="3920"/>
                  <a:pt x="32160" y="2523"/>
                </a:cubicBezTo>
                <a:cubicBezTo>
                  <a:pt x="32160" y="1130"/>
                  <a:pt x="24962" y="1"/>
                  <a:pt x="16082"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57"/>
          <p:cNvGrpSpPr/>
          <p:nvPr/>
        </p:nvGrpSpPr>
        <p:grpSpPr>
          <a:xfrm>
            <a:off x="721500" y="1702962"/>
            <a:ext cx="3082491" cy="3128277"/>
            <a:chOff x="721500" y="1702962"/>
            <a:chExt cx="3082491" cy="3128277"/>
          </a:xfrm>
        </p:grpSpPr>
        <p:grpSp>
          <p:nvGrpSpPr>
            <p:cNvPr id="1132" name="Google Shape;1132;p57"/>
            <p:cNvGrpSpPr/>
            <p:nvPr/>
          </p:nvGrpSpPr>
          <p:grpSpPr>
            <a:xfrm>
              <a:off x="2408757" y="2888378"/>
              <a:ext cx="778176" cy="1196487"/>
              <a:chOff x="2408757" y="2449015"/>
              <a:chExt cx="778176" cy="1196487"/>
            </a:xfrm>
          </p:grpSpPr>
          <p:sp>
            <p:nvSpPr>
              <p:cNvPr id="1133" name="Google Shape;1133;p57"/>
              <p:cNvSpPr/>
              <p:nvPr/>
            </p:nvSpPr>
            <p:spPr>
              <a:xfrm rot="-1400388">
                <a:off x="2600789" y="2456330"/>
                <a:ext cx="93245" cy="567510"/>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rot="-1400388">
                <a:off x="2743711" y="2792868"/>
                <a:ext cx="138839" cy="100509"/>
              </a:xfrm>
              <a:custGeom>
                <a:rect b="b" l="l" r="r" t="t"/>
                <a:pathLst>
                  <a:path extrusionOk="0" h="2200" w="3039">
                    <a:moveTo>
                      <a:pt x="2468" y="1"/>
                    </a:moveTo>
                    <a:cubicBezTo>
                      <a:pt x="2389" y="1"/>
                      <a:pt x="2244" y="42"/>
                      <a:pt x="2013" y="136"/>
                    </a:cubicBezTo>
                    <a:cubicBezTo>
                      <a:pt x="103" y="909"/>
                      <a:pt x="0" y="2199"/>
                      <a:pt x="0" y="2199"/>
                    </a:cubicBezTo>
                    <a:cubicBezTo>
                      <a:pt x="0" y="2199"/>
                      <a:pt x="3039" y="1"/>
                      <a:pt x="2468" y="1"/>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rot="-1400388">
                <a:off x="2702342" y="2704612"/>
                <a:ext cx="94890" cy="117184"/>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rot="-1400388">
                <a:off x="2652607" y="2624254"/>
                <a:ext cx="94113" cy="107499"/>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rot="-1400388">
                <a:off x="2611594" y="2550243"/>
                <a:ext cx="68986" cy="125271"/>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rot="-1400388">
                <a:off x="2558373" y="2492874"/>
                <a:ext cx="57473" cy="101331"/>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rot="-1400388">
                <a:off x="2511120" y="2453676"/>
                <a:ext cx="40021" cy="79859"/>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rot="-1400388">
                <a:off x="2423164" y="2487416"/>
                <a:ext cx="75656" cy="41757"/>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rot="-1400388">
                <a:off x="2450774" y="2548902"/>
                <a:ext cx="102245" cy="44498"/>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rot="-1400388">
                <a:off x="2499185" y="2611891"/>
                <a:ext cx="102839" cy="54914"/>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rot="-1400388">
                <a:off x="2514042" y="2680854"/>
                <a:ext cx="137423" cy="64737"/>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rot="-1400388">
                <a:off x="2573224" y="2762025"/>
                <a:ext cx="126550" cy="64097"/>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rot="-1400388">
                <a:off x="2560247" y="2844913"/>
                <a:ext cx="180185" cy="65102"/>
              </a:xfrm>
              <a:custGeom>
                <a:rect b="b" l="l" r="r" t="t"/>
                <a:pathLst>
                  <a:path extrusionOk="0" h="1425" w="3944">
                    <a:moveTo>
                      <a:pt x="1534" y="0"/>
                    </a:moveTo>
                    <a:cubicBezTo>
                      <a:pt x="1442" y="0"/>
                      <a:pt x="1350" y="9"/>
                      <a:pt x="1260" y="27"/>
                    </a:cubicBezTo>
                    <a:cubicBezTo>
                      <a:pt x="1" y="288"/>
                      <a:pt x="3778" y="1424"/>
                      <a:pt x="3944" y="1424"/>
                    </a:cubicBezTo>
                    <a:cubicBezTo>
                      <a:pt x="3944" y="1424"/>
                      <a:pt x="2716" y="0"/>
                      <a:pt x="1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rot="-1400388">
                <a:off x="2609328" y="2898665"/>
                <a:ext cx="160266" cy="62361"/>
              </a:xfrm>
              <a:custGeom>
                <a:rect b="b" l="l" r="r" t="t"/>
                <a:pathLst>
                  <a:path extrusionOk="0" h="1365" w="3508">
                    <a:moveTo>
                      <a:pt x="1009" y="0"/>
                    </a:moveTo>
                    <a:cubicBezTo>
                      <a:pt x="987" y="0"/>
                      <a:pt x="964" y="1"/>
                      <a:pt x="943" y="2"/>
                    </a:cubicBezTo>
                    <a:cubicBezTo>
                      <a:pt x="1" y="69"/>
                      <a:pt x="2480" y="1364"/>
                      <a:pt x="3490" y="1364"/>
                    </a:cubicBezTo>
                    <a:cubicBezTo>
                      <a:pt x="3496" y="1364"/>
                      <a:pt x="3502" y="1364"/>
                      <a:pt x="3508" y="1364"/>
                    </a:cubicBezTo>
                    <a:cubicBezTo>
                      <a:pt x="3508" y="1364"/>
                      <a:pt x="1963" y="0"/>
                      <a:pt x="1009" y="0"/>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7"/>
              <p:cNvSpPr/>
              <p:nvPr/>
            </p:nvSpPr>
            <p:spPr>
              <a:xfrm rot="-1400388">
                <a:off x="2454208" y="2669582"/>
                <a:ext cx="208328" cy="272471"/>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7"/>
              <p:cNvSpPr/>
              <p:nvPr/>
            </p:nvSpPr>
            <p:spPr>
              <a:xfrm rot="-1400388">
                <a:off x="2732175" y="2774339"/>
                <a:ext cx="135824" cy="135687"/>
              </a:xfrm>
              <a:custGeom>
                <a:rect b="b" l="l" r="r" t="t"/>
                <a:pathLst>
                  <a:path extrusionOk="0" h="2970" w="2973">
                    <a:moveTo>
                      <a:pt x="1484" y="1"/>
                    </a:moveTo>
                    <a:cubicBezTo>
                      <a:pt x="664" y="1"/>
                      <a:pt x="1" y="664"/>
                      <a:pt x="1" y="1485"/>
                    </a:cubicBezTo>
                    <a:cubicBezTo>
                      <a:pt x="1" y="2306"/>
                      <a:pt x="664" y="2969"/>
                      <a:pt x="1484" y="2969"/>
                    </a:cubicBezTo>
                    <a:cubicBezTo>
                      <a:pt x="2305" y="2969"/>
                      <a:pt x="2972" y="2306"/>
                      <a:pt x="2972" y="1485"/>
                    </a:cubicBezTo>
                    <a:cubicBezTo>
                      <a:pt x="2972" y="664"/>
                      <a:pt x="2305" y="1"/>
                      <a:pt x="1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7"/>
              <p:cNvSpPr/>
              <p:nvPr/>
            </p:nvSpPr>
            <p:spPr>
              <a:xfrm rot="-1400388">
                <a:off x="2840346" y="2762777"/>
                <a:ext cx="146652" cy="146423"/>
              </a:xfrm>
              <a:custGeom>
                <a:rect b="b" l="l" r="r" t="t"/>
                <a:pathLst>
                  <a:path extrusionOk="0" h="3205" w="3210">
                    <a:moveTo>
                      <a:pt x="1603" y="1"/>
                    </a:moveTo>
                    <a:cubicBezTo>
                      <a:pt x="719" y="1"/>
                      <a:pt x="0" y="718"/>
                      <a:pt x="0" y="1602"/>
                    </a:cubicBezTo>
                    <a:cubicBezTo>
                      <a:pt x="0" y="2487"/>
                      <a:pt x="719" y="3205"/>
                      <a:pt x="1603" y="3205"/>
                    </a:cubicBezTo>
                    <a:cubicBezTo>
                      <a:pt x="2490" y="3205"/>
                      <a:pt x="3209" y="2487"/>
                      <a:pt x="3209" y="1602"/>
                    </a:cubicBezTo>
                    <a:cubicBezTo>
                      <a:pt x="3209" y="718"/>
                      <a:pt x="2490" y="1"/>
                      <a:pt x="1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7"/>
              <p:cNvSpPr/>
              <p:nvPr/>
            </p:nvSpPr>
            <p:spPr>
              <a:xfrm rot="-1400388">
                <a:off x="2810168" y="2733050"/>
                <a:ext cx="29239" cy="50117"/>
              </a:xfrm>
              <a:custGeom>
                <a:rect b="b" l="l" r="r" t="t"/>
                <a:pathLst>
                  <a:path extrusionOk="0" h="1097" w="640">
                    <a:moveTo>
                      <a:pt x="517" y="0"/>
                    </a:moveTo>
                    <a:cubicBezTo>
                      <a:pt x="505" y="465"/>
                      <a:pt x="4" y="1010"/>
                      <a:pt x="0" y="1014"/>
                    </a:cubicBezTo>
                    <a:lnTo>
                      <a:pt x="87" y="1097"/>
                    </a:lnTo>
                    <a:cubicBezTo>
                      <a:pt x="110" y="1073"/>
                      <a:pt x="627" y="516"/>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7"/>
              <p:cNvSpPr/>
              <p:nvPr/>
            </p:nvSpPr>
            <p:spPr>
              <a:xfrm rot="-1400388">
                <a:off x="2770018" y="2705448"/>
                <a:ext cx="54823" cy="61310"/>
              </a:xfrm>
              <a:custGeom>
                <a:rect b="b" l="l" r="r" t="t"/>
                <a:pathLst>
                  <a:path extrusionOk="0" h="1342" w="1200">
                    <a:moveTo>
                      <a:pt x="465" y="1"/>
                    </a:moveTo>
                    <a:lnTo>
                      <a:pt x="465" y="1"/>
                    </a:lnTo>
                    <a:cubicBezTo>
                      <a:pt x="0" y="797"/>
                      <a:pt x="1049" y="1342"/>
                      <a:pt x="1049" y="1342"/>
                    </a:cubicBezTo>
                    <a:cubicBezTo>
                      <a:pt x="1049" y="1342"/>
                      <a:pt x="1199" y="123"/>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7"/>
              <p:cNvSpPr/>
              <p:nvPr/>
            </p:nvSpPr>
            <p:spPr>
              <a:xfrm rot="-368213">
                <a:off x="2565849" y="2861470"/>
                <a:ext cx="582382" cy="75506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57"/>
            <p:cNvGrpSpPr/>
            <p:nvPr/>
          </p:nvGrpSpPr>
          <p:grpSpPr>
            <a:xfrm>
              <a:off x="2966148" y="2701538"/>
              <a:ext cx="647347" cy="1377158"/>
              <a:chOff x="3017948" y="2225650"/>
              <a:chExt cx="647347" cy="1377158"/>
            </a:xfrm>
          </p:grpSpPr>
          <p:sp>
            <p:nvSpPr>
              <p:cNvPr id="1154" name="Google Shape;1154;p57"/>
              <p:cNvSpPr/>
              <p:nvPr/>
            </p:nvSpPr>
            <p:spPr>
              <a:xfrm>
                <a:off x="3265000" y="2225650"/>
                <a:ext cx="231906" cy="532845"/>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7"/>
              <p:cNvSpPr/>
              <p:nvPr/>
            </p:nvSpPr>
            <p:spPr>
              <a:xfrm>
                <a:off x="3355268" y="2348317"/>
                <a:ext cx="95186" cy="31829"/>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7"/>
              <p:cNvSpPr/>
              <p:nvPr/>
            </p:nvSpPr>
            <p:spPr>
              <a:xfrm>
                <a:off x="3332394" y="2466988"/>
                <a:ext cx="107831" cy="35956"/>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7"/>
              <p:cNvSpPr/>
              <p:nvPr/>
            </p:nvSpPr>
            <p:spPr>
              <a:xfrm>
                <a:off x="3308466" y="2578679"/>
                <a:ext cx="131232" cy="43727"/>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7"/>
              <p:cNvSpPr/>
              <p:nvPr/>
            </p:nvSpPr>
            <p:spPr>
              <a:xfrm>
                <a:off x="3329979" y="2340721"/>
                <a:ext cx="292846" cy="503167"/>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7"/>
              <p:cNvSpPr/>
              <p:nvPr/>
            </p:nvSpPr>
            <p:spPr>
              <a:xfrm>
                <a:off x="3478114" y="2459041"/>
                <a:ext cx="94484" cy="33015"/>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a:off x="3437063" y="2573586"/>
                <a:ext cx="106777" cy="37449"/>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7"/>
              <p:cNvSpPr/>
              <p:nvPr/>
            </p:nvSpPr>
            <p:spPr>
              <a:xfrm>
                <a:off x="3395485" y="2681940"/>
                <a:ext cx="130003" cy="45483"/>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7"/>
              <p:cNvSpPr/>
              <p:nvPr/>
            </p:nvSpPr>
            <p:spPr>
              <a:xfrm>
                <a:off x="3543269" y="2403064"/>
                <a:ext cx="4742" cy="373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7"/>
              <p:cNvSpPr/>
              <p:nvPr/>
            </p:nvSpPr>
            <p:spPr>
              <a:xfrm>
                <a:off x="3561270" y="2419045"/>
                <a:ext cx="5093" cy="3820"/>
              </a:xfrm>
              <a:custGeom>
                <a:rect b="b" l="l" r="r" t="t"/>
                <a:pathLst>
                  <a:path extrusionOk="0" h="87" w="116">
                    <a:moveTo>
                      <a:pt x="60" y="0"/>
                    </a:moveTo>
                    <a:cubicBezTo>
                      <a:pt x="1" y="0"/>
                      <a:pt x="1" y="87"/>
                      <a:pt x="60" y="87"/>
                    </a:cubicBezTo>
                    <a:cubicBezTo>
                      <a:pt x="115" y="87"/>
                      <a:pt x="115"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7"/>
              <p:cNvSpPr/>
              <p:nvPr/>
            </p:nvSpPr>
            <p:spPr>
              <a:xfrm>
                <a:off x="3535981" y="2427826"/>
                <a:ext cx="8386" cy="6366"/>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7"/>
              <p:cNvSpPr/>
              <p:nvPr/>
            </p:nvSpPr>
            <p:spPr>
              <a:xfrm>
                <a:off x="3505687" y="2426026"/>
                <a:ext cx="7288" cy="7771"/>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7"/>
              <p:cNvSpPr/>
              <p:nvPr/>
            </p:nvSpPr>
            <p:spPr>
              <a:xfrm>
                <a:off x="3535981" y="2542546"/>
                <a:ext cx="7859" cy="7595"/>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3560963" y="2511770"/>
                <a:ext cx="9396" cy="8561"/>
              </a:xfrm>
              <a:custGeom>
                <a:rect b="b" l="l" r="r" t="t"/>
                <a:pathLst>
                  <a:path extrusionOk="0" h="195" w="214">
                    <a:moveTo>
                      <a:pt x="114" y="1"/>
                    </a:moveTo>
                    <a:cubicBezTo>
                      <a:pt x="106" y="1"/>
                      <a:pt x="97" y="2"/>
                      <a:pt x="87" y="3"/>
                    </a:cubicBezTo>
                    <a:cubicBezTo>
                      <a:pt x="83" y="7"/>
                      <a:pt x="75" y="7"/>
                      <a:pt x="67" y="7"/>
                    </a:cubicBezTo>
                    <a:cubicBezTo>
                      <a:pt x="60" y="11"/>
                      <a:pt x="51" y="15"/>
                      <a:pt x="44" y="20"/>
                    </a:cubicBezTo>
                    <a:cubicBezTo>
                      <a:pt x="36" y="23"/>
                      <a:pt x="27" y="31"/>
                      <a:pt x="20" y="43"/>
                    </a:cubicBezTo>
                    <a:cubicBezTo>
                      <a:pt x="16" y="47"/>
                      <a:pt x="12" y="55"/>
                      <a:pt x="8" y="62"/>
                    </a:cubicBezTo>
                    <a:cubicBezTo>
                      <a:pt x="4" y="74"/>
                      <a:pt x="0" y="86"/>
                      <a:pt x="0" y="98"/>
                    </a:cubicBezTo>
                    <a:cubicBezTo>
                      <a:pt x="0" y="106"/>
                      <a:pt x="4" y="114"/>
                      <a:pt x="4" y="122"/>
                    </a:cubicBezTo>
                    <a:cubicBezTo>
                      <a:pt x="8" y="129"/>
                      <a:pt x="8" y="138"/>
                      <a:pt x="12" y="142"/>
                    </a:cubicBezTo>
                    <a:cubicBezTo>
                      <a:pt x="20" y="153"/>
                      <a:pt x="27" y="162"/>
                      <a:pt x="36" y="169"/>
                    </a:cubicBezTo>
                    <a:cubicBezTo>
                      <a:pt x="44" y="177"/>
                      <a:pt x="55" y="181"/>
                      <a:pt x="67" y="185"/>
                    </a:cubicBezTo>
                    <a:cubicBezTo>
                      <a:pt x="75" y="189"/>
                      <a:pt x="83" y="189"/>
                      <a:pt x="87" y="189"/>
                    </a:cubicBezTo>
                    <a:cubicBezTo>
                      <a:pt x="97" y="193"/>
                      <a:pt x="106" y="195"/>
                      <a:pt x="114" y="195"/>
                    </a:cubicBezTo>
                    <a:cubicBezTo>
                      <a:pt x="122" y="195"/>
                      <a:pt x="130" y="193"/>
                      <a:pt x="138" y="189"/>
                    </a:cubicBezTo>
                    <a:cubicBezTo>
                      <a:pt x="158" y="185"/>
                      <a:pt x="170" y="177"/>
                      <a:pt x="182" y="165"/>
                    </a:cubicBezTo>
                    <a:cubicBezTo>
                      <a:pt x="202" y="145"/>
                      <a:pt x="209" y="122"/>
                      <a:pt x="209" y="98"/>
                    </a:cubicBezTo>
                    <a:cubicBezTo>
                      <a:pt x="213" y="82"/>
                      <a:pt x="209" y="71"/>
                      <a:pt x="202" y="58"/>
                    </a:cubicBezTo>
                    <a:cubicBezTo>
                      <a:pt x="197" y="47"/>
                      <a:pt x="193" y="38"/>
                      <a:pt x="182" y="27"/>
                    </a:cubicBezTo>
                    <a:cubicBezTo>
                      <a:pt x="170" y="15"/>
                      <a:pt x="158" y="7"/>
                      <a:pt x="138" y="3"/>
                    </a:cubicBezTo>
                    <a:cubicBezTo>
                      <a:pt x="130" y="2"/>
                      <a:pt x="122" y="1"/>
                      <a:pt x="114"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7"/>
              <p:cNvSpPr/>
              <p:nvPr/>
            </p:nvSpPr>
            <p:spPr>
              <a:xfrm>
                <a:off x="3458708" y="2501189"/>
                <a:ext cx="7157" cy="821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a:off x="3500813" y="2510365"/>
                <a:ext cx="7859" cy="702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7"/>
              <p:cNvSpPr/>
              <p:nvPr/>
            </p:nvSpPr>
            <p:spPr>
              <a:xfrm>
                <a:off x="3477939" y="2536312"/>
                <a:ext cx="5093" cy="5663"/>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7"/>
              <p:cNvSpPr/>
              <p:nvPr/>
            </p:nvSpPr>
            <p:spPr>
              <a:xfrm>
                <a:off x="3506170" y="2532097"/>
                <a:ext cx="4917" cy="478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7"/>
              <p:cNvSpPr/>
              <p:nvPr/>
            </p:nvSpPr>
            <p:spPr>
              <a:xfrm>
                <a:off x="3531854" y="2586757"/>
                <a:ext cx="7113" cy="59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7"/>
              <p:cNvSpPr/>
              <p:nvPr/>
            </p:nvSpPr>
            <p:spPr>
              <a:xfrm>
                <a:off x="3553675" y="2553566"/>
                <a:ext cx="6981" cy="6278"/>
              </a:xfrm>
              <a:custGeom>
                <a:rect b="b" l="l" r="r" t="t"/>
                <a:pathLst>
                  <a:path extrusionOk="0" h="143" w="159">
                    <a:moveTo>
                      <a:pt x="108" y="0"/>
                    </a:moveTo>
                    <a:cubicBezTo>
                      <a:pt x="101" y="0"/>
                      <a:pt x="94" y="2"/>
                      <a:pt x="87" y="6"/>
                    </a:cubicBezTo>
                    <a:cubicBezTo>
                      <a:pt x="48" y="38"/>
                      <a:pt x="0" y="70"/>
                      <a:pt x="13" y="125"/>
                    </a:cubicBezTo>
                    <a:cubicBezTo>
                      <a:pt x="14" y="136"/>
                      <a:pt x="25" y="142"/>
                      <a:pt x="36" y="142"/>
                    </a:cubicBezTo>
                    <a:cubicBezTo>
                      <a:pt x="47" y="142"/>
                      <a:pt x="58" y="136"/>
                      <a:pt x="60" y="125"/>
                    </a:cubicBezTo>
                    <a:cubicBezTo>
                      <a:pt x="60" y="121"/>
                      <a:pt x="64" y="113"/>
                      <a:pt x="68" y="109"/>
                    </a:cubicBezTo>
                    <a:cubicBezTo>
                      <a:pt x="68" y="109"/>
                      <a:pt x="68" y="105"/>
                      <a:pt x="71" y="105"/>
                    </a:cubicBezTo>
                    <a:cubicBezTo>
                      <a:pt x="75" y="105"/>
                      <a:pt x="79" y="101"/>
                      <a:pt x="79" y="101"/>
                    </a:cubicBezTo>
                    <a:cubicBezTo>
                      <a:pt x="75" y="101"/>
                      <a:pt x="84" y="97"/>
                      <a:pt x="87" y="97"/>
                    </a:cubicBezTo>
                    <a:cubicBezTo>
                      <a:pt x="91" y="97"/>
                      <a:pt x="95" y="97"/>
                      <a:pt x="99" y="93"/>
                    </a:cubicBezTo>
                    <a:cubicBezTo>
                      <a:pt x="107" y="93"/>
                      <a:pt x="115" y="90"/>
                      <a:pt x="122" y="90"/>
                    </a:cubicBezTo>
                    <a:cubicBezTo>
                      <a:pt x="146" y="81"/>
                      <a:pt x="158" y="54"/>
                      <a:pt x="150" y="30"/>
                    </a:cubicBezTo>
                    <a:cubicBezTo>
                      <a:pt x="144" y="13"/>
                      <a:pt x="127" y="0"/>
                      <a:pt x="10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7"/>
              <p:cNvSpPr/>
              <p:nvPr/>
            </p:nvSpPr>
            <p:spPr>
              <a:xfrm>
                <a:off x="3500638" y="2636631"/>
                <a:ext cx="6630" cy="6629"/>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7"/>
              <p:cNvSpPr/>
              <p:nvPr/>
            </p:nvSpPr>
            <p:spPr>
              <a:xfrm>
                <a:off x="3444835" y="2624689"/>
                <a:ext cx="8561" cy="7156"/>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7"/>
              <p:cNvSpPr/>
              <p:nvPr/>
            </p:nvSpPr>
            <p:spPr>
              <a:xfrm>
                <a:off x="3502965" y="2648968"/>
                <a:ext cx="6761" cy="6893"/>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7"/>
              <p:cNvSpPr/>
              <p:nvPr/>
            </p:nvSpPr>
            <p:spPr>
              <a:xfrm>
                <a:off x="3536859" y="2621792"/>
                <a:ext cx="7157" cy="6805"/>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7"/>
              <p:cNvSpPr/>
              <p:nvPr/>
            </p:nvSpPr>
            <p:spPr>
              <a:xfrm>
                <a:off x="3524873" y="2675969"/>
                <a:ext cx="7508" cy="4917"/>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7"/>
              <p:cNvSpPr/>
              <p:nvPr/>
            </p:nvSpPr>
            <p:spPr>
              <a:xfrm>
                <a:off x="3475700" y="2650154"/>
                <a:ext cx="5225" cy="59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7"/>
              <p:cNvSpPr/>
              <p:nvPr/>
            </p:nvSpPr>
            <p:spPr>
              <a:xfrm>
                <a:off x="3467358" y="2630134"/>
                <a:ext cx="5269" cy="5576"/>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3419062" y="2655685"/>
                <a:ext cx="7464" cy="7683"/>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
              <p:cNvSpPr/>
              <p:nvPr/>
            </p:nvSpPr>
            <p:spPr>
              <a:xfrm>
                <a:off x="3440005" y="2666793"/>
                <a:ext cx="6103" cy="4083"/>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3472890" y="2542765"/>
                <a:ext cx="4434" cy="5005"/>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3468587" y="2549878"/>
                <a:ext cx="7157" cy="4698"/>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3517804" y="2571874"/>
                <a:ext cx="2283" cy="1756"/>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3571149" y="2457197"/>
                <a:ext cx="5971" cy="8341"/>
              </a:xfrm>
              <a:custGeom>
                <a:rect b="b" l="l" r="r" t="t"/>
                <a:pathLst>
                  <a:path extrusionOk="0" h="190" w="136">
                    <a:moveTo>
                      <a:pt x="77" y="1"/>
                    </a:moveTo>
                    <a:cubicBezTo>
                      <a:pt x="73" y="1"/>
                      <a:pt x="68" y="2"/>
                      <a:pt x="64" y="3"/>
                    </a:cubicBezTo>
                    <a:cubicBezTo>
                      <a:pt x="36" y="11"/>
                      <a:pt x="25" y="39"/>
                      <a:pt x="28" y="62"/>
                    </a:cubicBezTo>
                    <a:cubicBezTo>
                      <a:pt x="31" y="65"/>
                      <a:pt x="32" y="68"/>
                      <a:pt x="32" y="68"/>
                    </a:cubicBezTo>
                    <a:cubicBezTo>
                      <a:pt x="32" y="68"/>
                      <a:pt x="32" y="67"/>
                      <a:pt x="32" y="66"/>
                    </a:cubicBezTo>
                    <a:lnTo>
                      <a:pt x="32" y="74"/>
                    </a:lnTo>
                    <a:cubicBezTo>
                      <a:pt x="32" y="86"/>
                      <a:pt x="32" y="82"/>
                      <a:pt x="28" y="90"/>
                    </a:cubicBezTo>
                    <a:cubicBezTo>
                      <a:pt x="28" y="98"/>
                      <a:pt x="25" y="106"/>
                      <a:pt x="21" y="114"/>
                    </a:cubicBezTo>
                    <a:cubicBezTo>
                      <a:pt x="21" y="117"/>
                      <a:pt x="21" y="121"/>
                      <a:pt x="17" y="126"/>
                    </a:cubicBezTo>
                    <a:cubicBezTo>
                      <a:pt x="1" y="155"/>
                      <a:pt x="24" y="190"/>
                      <a:pt x="53" y="190"/>
                    </a:cubicBezTo>
                    <a:cubicBezTo>
                      <a:pt x="59" y="190"/>
                      <a:pt x="66" y="188"/>
                      <a:pt x="72" y="185"/>
                    </a:cubicBezTo>
                    <a:cubicBezTo>
                      <a:pt x="127" y="153"/>
                      <a:pt x="136" y="90"/>
                      <a:pt x="123" y="39"/>
                    </a:cubicBezTo>
                    <a:cubicBezTo>
                      <a:pt x="120" y="16"/>
                      <a:pt x="98" y="1"/>
                      <a:pt x="7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p:nvPr/>
            </p:nvSpPr>
            <p:spPr>
              <a:xfrm>
                <a:off x="3579754" y="2448768"/>
                <a:ext cx="7376" cy="7024"/>
              </a:xfrm>
              <a:custGeom>
                <a:rect b="b" l="l" r="r" t="t"/>
                <a:pathLst>
                  <a:path extrusionOk="0" h="160" w="168">
                    <a:moveTo>
                      <a:pt x="30" y="1"/>
                    </a:moveTo>
                    <a:cubicBezTo>
                      <a:pt x="15" y="1"/>
                      <a:pt x="1" y="18"/>
                      <a:pt x="11" y="34"/>
                    </a:cubicBezTo>
                    <a:cubicBezTo>
                      <a:pt x="29" y="76"/>
                      <a:pt x="62" y="116"/>
                      <a:pt x="97" y="147"/>
                    </a:cubicBezTo>
                    <a:cubicBezTo>
                      <a:pt x="104" y="155"/>
                      <a:pt x="115" y="159"/>
                      <a:pt x="125" y="159"/>
                    </a:cubicBezTo>
                    <a:cubicBezTo>
                      <a:pt x="136" y="159"/>
                      <a:pt x="148" y="154"/>
                      <a:pt x="156" y="144"/>
                    </a:cubicBezTo>
                    <a:cubicBezTo>
                      <a:pt x="168" y="128"/>
                      <a:pt x="164" y="96"/>
                      <a:pt x="144" y="89"/>
                    </a:cubicBezTo>
                    <a:cubicBezTo>
                      <a:pt x="105" y="65"/>
                      <a:pt x="73" y="41"/>
                      <a:pt x="42" y="5"/>
                    </a:cubicBezTo>
                    <a:cubicBezTo>
                      <a:pt x="38" y="2"/>
                      <a:pt x="34" y="1"/>
                      <a:pt x="3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3544147" y="2393098"/>
                <a:ext cx="15850" cy="5224"/>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3579974" y="2381244"/>
                <a:ext cx="3161" cy="2371"/>
              </a:xfrm>
              <a:custGeom>
                <a:rect b="b" l="l" r="r" t="t"/>
                <a:pathLst>
                  <a:path extrusionOk="0" h="54" w="72">
                    <a:moveTo>
                      <a:pt x="41" y="0"/>
                    </a:moveTo>
                    <a:cubicBezTo>
                      <a:pt x="33" y="4"/>
                      <a:pt x="24" y="4"/>
                      <a:pt x="17" y="4"/>
                    </a:cubicBezTo>
                    <a:cubicBezTo>
                      <a:pt x="9" y="9"/>
                      <a:pt x="1" y="17"/>
                      <a:pt x="1" y="28"/>
                    </a:cubicBezTo>
                    <a:cubicBezTo>
                      <a:pt x="1" y="36"/>
                      <a:pt x="6" y="48"/>
                      <a:pt x="17" y="48"/>
                    </a:cubicBezTo>
                    <a:cubicBezTo>
                      <a:pt x="24" y="48"/>
                      <a:pt x="33" y="52"/>
                      <a:pt x="41" y="52"/>
                    </a:cubicBezTo>
                    <a:cubicBezTo>
                      <a:pt x="43" y="53"/>
                      <a:pt x="46" y="54"/>
                      <a:pt x="48" y="54"/>
                    </a:cubicBezTo>
                    <a:cubicBezTo>
                      <a:pt x="55" y="54"/>
                      <a:pt x="62" y="50"/>
                      <a:pt x="64" y="48"/>
                    </a:cubicBezTo>
                    <a:cubicBezTo>
                      <a:pt x="68" y="40"/>
                      <a:pt x="72" y="36"/>
                      <a:pt x="72" y="28"/>
                    </a:cubicBezTo>
                    <a:cubicBezTo>
                      <a:pt x="72" y="20"/>
                      <a:pt x="68" y="13"/>
                      <a:pt x="64" y="9"/>
                    </a:cubicBezTo>
                    <a:cubicBezTo>
                      <a:pt x="57" y="0"/>
                      <a:pt x="48" y="0"/>
                      <a:pt x="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3538571" y="2379488"/>
                <a:ext cx="5927" cy="6322"/>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3403608" y="2668813"/>
                <a:ext cx="5093" cy="4346"/>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3508189" y="2385108"/>
                <a:ext cx="21953" cy="21337"/>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3500989" y="2425411"/>
                <a:ext cx="2810" cy="1800"/>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3491462" y="2439636"/>
                <a:ext cx="1449" cy="1054"/>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3479519" y="2455310"/>
                <a:ext cx="5444" cy="2722"/>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3444659" y="2541009"/>
                <a:ext cx="4566" cy="4346"/>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3432936" y="2565859"/>
                <a:ext cx="5708" cy="7112"/>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3528210" y="2429055"/>
                <a:ext cx="702" cy="74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3560436" y="2430460"/>
                <a:ext cx="395" cy="220"/>
              </a:xfrm>
              <a:custGeom>
                <a:rect b="b" l="l" r="r" t="t"/>
                <a:pathLst>
                  <a:path extrusionOk="0" h="5" w="9">
                    <a:moveTo>
                      <a:pt x="4" y="1"/>
                    </a:moveTo>
                    <a:cubicBezTo>
                      <a:pt x="1" y="1"/>
                      <a:pt x="1" y="5"/>
                      <a:pt x="4" y="5"/>
                    </a:cubicBezTo>
                    <a:cubicBezTo>
                      <a:pt x="8" y="5"/>
                      <a:pt x="8" y="1"/>
                      <a:pt x="4"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3564212" y="2408860"/>
                <a:ext cx="5795" cy="6146"/>
              </a:xfrm>
              <a:custGeom>
                <a:rect b="b" l="l" r="r" t="t"/>
                <a:pathLst>
                  <a:path extrusionOk="0" h="140" w="132">
                    <a:moveTo>
                      <a:pt x="65" y="1"/>
                    </a:moveTo>
                    <a:cubicBezTo>
                      <a:pt x="55" y="1"/>
                      <a:pt x="46" y="3"/>
                      <a:pt x="37" y="7"/>
                    </a:cubicBezTo>
                    <a:cubicBezTo>
                      <a:pt x="17" y="19"/>
                      <a:pt x="13" y="34"/>
                      <a:pt x="9" y="54"/>
                    </a:cubicBezTo>
                    <a:cubicBezTo>
                      <a:pt x="9" y="70"/>
                      <a:pt x="5" y="90"/>
                      <a:pt x="5" y="105"/>
                    </a:cubicBezTo>
                    <a:cubicBezTo>
                      <a:pt x="1" y="118"/>
                      <a:pt x="13" y="133"/>
                      <a:pt x="25" y="138"/>
                    </a:cubicBezTo>
                    <a:cubicBezTo>
                      <a:pt x="30" y="139"/>
                      <a:pt x="36" y="140"/>
                      <a:pt x="41" y="140"/>
                    </a:cubicBezTo>
                    <a:cubicBezTo>
                      <a:pt x="51" y="140"/>
                      <a:pt x="59" y="137"/>
                      <a:pt x="64" y="129"/>
                    </a:cubicBezTo>
                    <a:cubicBezTo>
                      <a:pt x="80" y="118"/>
                      <a:pt x="92" y="105"/>
                      <a:pt x="104" y="94"/>
                    </a:cubicBezTo>
                    <a:cubicBezTo>
                      <a:pt x="132" y="67"/>
                      <a:pt x="119" y="19"/>
                      <a:pt x="88" y="3"/>
                    </a:cubicBezTo>
                    <a:cubicBezTo>
                      <a:pt x="80" y="2"/>
                      <a:pt x="72" y="1"/>
                      <a:pt x="65"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3567417" y="2462378"/>
                <a:ext cx="5708" cy="8122"/>
              </a:xfrm>
              <a:custGeom>
                <a:rect b="b" l="l" r="r" t="t"/>
                <a:pathLst>
                  <a:path extrusionOk="0" h="185" w="130">
                    <a:moveTo>
                      <a:pt x="41" y="0"/>
                    </a:moveTo>
                    <a:cubicBezTo>
                      <a:pt x="18" y="0"/>
                      <a:pt x="1" y="26"/>
                      <a:pt x="19" y="51"/>
                    </a:cubicBezTo>
                    <a:cubicBezTo>
                      <a:pt x="46" y="83"/>
                      <a:pt x="42" y="130"/>
                      <a:pt x="59" y="169"/>
                    </a:cubicBezTo>
                    <a:cubicBezTo>
                      <a:pt x="64" y="179"/>
                      <a:pt x="76" y="185"/>
                      <a:pt x="88" y="185"/>
                    </a:cubicBezTo>
                    <a:cubicBezTo>
                      <a:pt x="103" y="185"/>
                      <a:pt x="119" y="177"/>
                      <a:pt x="121" y="161"/>
                    </a:cubicBezTo>
                    <a:cubicBezTo>
                      <a:pt x="130" y="106"/>
                      <a:pt x="102" y="43"/>
                      <a:pt x="62" y="8"/>
                    </a:cubicBezTo>
                    <a:cubicBezTo>
                      <a:pt x="55" y="2"/>
                      <a:pt x="48" y="0"/>
                      <a:pt x="4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3530625" y="2423962"/>
                <a:ext cx="6278" cy="4522"/>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3526981" y="2425280"/>
                <a:ext cx="6454" cy="6761"/>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3566846" y="2446880"/>
                <a:ext cx="15103" cy="6498"/>
              </a:xfrm>
              <a:custGeom>
                <a:rect b="b" l="l" r="r" t="t"/>
                <a:pathLst>
                  <a:path extrusionOk="0" h="148" w="344">
                    <a:moveTo>
                      <a:pt x="55" y="0"/>
                    </a:moveTo>
                    <a:cubicBezTo>
                      <a:pt x="26" y="0"/>
                      <a:pt x="0" y="31"/>
                      <a:pt x="16" y="61"/>
                    </a:cubicBezTo>
                    <a:cubicBezTo>
                      <a:pt x="63" y="136"/>
                      <a:pt x="186" y="148"/>
                      <a:pt x="265" y="148"/>
                    </a:cubicBezTo>
                    <a:cubicBezTo>
                      <a:pt x="344" y="144"/>
                      <a:pt x="325" y="33"/>
                      <a:pt x="270" y="33"/>
                    </a:cubicBezTo>
                    <a:cubicBezTo>
                      <a:pt x="265" y="33"/>
                      <a:pt x="259" y="34"/>
                      <a:pt x="252" y="37"/>
                    </a:cubicBezTo>
                    <a:cubicBezTo>
                      <a:pt x="252" y="37"/>
                      <a:pt x="251" y="37"/>
                      <a:pt x="251" y="38"/>
                    </a:cubicBezTo>
                    <a:lnTo>
                      <a:pt x="251" y="38"/>
                    </a:lnTo>
                    <a:cubicBezTo>
                      <a:pt x="243" y="38"/>
                      <a:pt x="235" y="38"/>
                      <a:pt x="227" y="38"/>
                    </a:cubicBezTo>
                    <a:cubicBezTo>
                      <a:pt x="175" y="38"/>
                      <a:pt x="116" y="31"/>
                      <a:pt x="75" y="6"/>
                    </a:cubicBezTo>
                    <a:cubicBezTo>
                      <a:pt x="69" y="2"/>
                      <a:pt x="62" y="0"/>
                      <a:pt x="5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3526322" y="2434280"/>
                <a:ext cx="6761" cy="5400"/>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3511746" y="2452061"/>
                <a:ext cx="61467" cy="38020"/>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3514468" y="2483452"/>
                <a:ext cx="54135" cy="10317"/>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3537781" y="2474012"/>
                <a:ext cx="5269" cy="2854"/>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3478114" y="2557824"/>
                <a:ext cx="55935" cy="50224"/>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3482285" y="2607084"/>
                <a:ext cx="52554" cy="10712"/>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3478729" y="2537409"/>
                <a:ext cx="15542" cy="8824"/>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3541513" y="2561424"/>
                <a:ext cx="4215" cy="3556"/>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3544762" y="2538946"/>
                <a:ext cx="5181" cy="4566"/>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3525751" y="2525072"/>
                <a:ext cx="3556" cy="5268"/>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3430653" y="2671579"/>
                <a:ext cx="65287" cy="2941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3510165" y="2669735"/>
                <a:ext cx="2678" cy="4346"/>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3530976" y="2646641"/>
                <a:ext cx="4566" cy="3776"/>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3476578" y="2669208"/>
                <a:ext cx="5400" cy="7376"/>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3508233" y="2654456"/>
                <a:ext cx="7025" cy="5268"/>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3391666" y="2426641"/>
                <a:ext cx="4566" cy="3512"/>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3421126" y="2431689"/>
                <a:ext cx="5400" cy="4215"/>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3432717" y="2406269"/>
                <a:ext cx="12162" cy="12117"/>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3443122" y="2436519"/>
                <a:ext cx="6454" cy="5049"/>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3391666" y="2319428"/>
                <a:ext cx="4873" cy="4302"/>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3427185" y="2329087"/>
                <a:ext cx="4171" cy="403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3421301" y="2275832"/>
                <a:ext cx="4347" cy="3644"/>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3417306" y="2285095"/>
                <a:ext cx="220" cy="220"/>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3430258" y="2335804"/>
                <a:ext cx="6893" cy="4917"/>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3383719" y="2320262"/>
                <a:ext cx="3337" cy="2634"/>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3396671" y="2319999"/>
                <a:ext cx="3864" cy="29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7"/>
              <p:cNvSpPr/>
              <p:nvPr/>
            </p:nvSpPr>
            <p:spPr>
              <a:xfrm>
                <a:off x="3392456" y="2280661"/>
                <a:ext cx="5839" cy="8781"/>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7"/>
              <p:cNvSpPr/>
              <p:nvPr/>
            </p:nvSpPr>
            <p:spPr>
              <a:xfrm>
                <a:off x="3430697" y="2322370"/>
                <a:ext cx="8737" cy="3512"/>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7"/>
              <p:cNvSpPr/>
              <p:nvPr/>
            </p:nvSpPr>
            <p:spPr>
              <a:xfrm>
                <a:off x="3355268" y="2377732"/>
                <a:ext cx="3864" cy="3073"/>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3340385" y="2419879"/>
                <a:ext cx="2459" cy="2810"/>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3354215" y="2449866"/>
                <a:ext cx="2503" cy="4346"/>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3377484" y="2405874"/>
                <a:ext cx="2942" cy="3644"/>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3388373" y="2416587"/>
                <a:ext cx="4522" cy="3029"/>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7"/>
              <p:cNvSpPr/>
              <p:nvPr/>
            </p:nvSpPr>
            <p:spPr>
              <a:xfrm>
                <a:off x="3412608" y="2456978"/>
                <a:ext cx="9791" cy="2810"/>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7"/>
              <p:cNvSpPr/>
              <p:nvPr/>
            </p:nvSpPr>
            <p:spPr>
              <a:xfrm>
                <a:off x="3359571" y="2439987"/>
                <a:ext cx="263" cy="220"/>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3392412" y="2389059"/>
                <a:ext cx="18704" cy="29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3441059" y="2400957"/>
                <a:ext cx="2766" cy="4698"/>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3428019" y="2510233"/>
                <a:ext cx="5093" cy="5620"/>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3368616" y="2536970"/>
                <a:ext cx="9396" cy="5663"/>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7"/>
              <p:cNvSpPr/>
              <p:nvPr/>
            </p:nvSpPr>
            <p:spPr>
              <a:xfrm>
                <a:off x="3351800" y="2544697"/>
                <a:ext cx="6147" cy="3293"/>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a:off x="3393378" y="2552907"/>
                <a:ext cx="12206" cy="7507"/>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a:off x="3337926" y="2517828"/>
                <a:ext cx="5269" cy="4610"/>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3349780" y="2550580"/>
                <a:ext cx="8649" cy="2810"/>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a:off x="3407384" y="2519540"/>
                <a:ext cx="15938" cy="13917"/>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a:off x="3359791" y="2649978"/>
                <a:ext cx="5927" cy="5576"/>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7"/>
              <p:cNvSpPr/>
              <p:nvPr/>
            </p:nvSpPr>
            <p:spPr>
              <a:xfrm>
                <a:off x="3289587" y="2670349"/>
                <a:ext cx="4215" cy="3424"/>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7"/>
              <p:cNvSpPr/>
              <p:nvPr/>
            </p:nvSpPr>
            <p:spPr>
              <a:xfrm>
                <a:off x="3371557" y="2334399"/>
                <a:ext cx="38812" cy="10317"/>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a:off x="3436580" y="2347482"/>
                <a:ext cx="3995" cy="3556"/>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p:nvPr/>
            </p:nvSpPr>
            <p:spPr>
              <a:xfrm>
                <a:off x="3407296" y="2444114"/>
                <a:ext cx="12601" cy="5839"/>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7"/>
              <p:cNvSpPr/>
              <p:nvPr/>
            </p:nvSpPr>
            <p:spPr>
              <a:xfrm>
                <a:off x="3407779" y="2320438"/>
                <a:ext cx="3161" cy="3073"/>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7"/>
              <p:cNvSpPr/>
              <p:nvPr/>
            </p:nvSpPr>
            <p:spPr>
              <a:xfrm>
                <a:off x="3453703" y="2348141"/>
                <a:ext cx="5225" cy="5224"/>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7"/>
              <p:cNvSpPr/>
              <p:nvPr/>
            </p:nvSpPr>
            <p:spPr>
              <a:xfrm>
                <a:off x="3426658" y="2282242"/>
                <a:ext cx="4390" cy="3644"/>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7"/>
              <p:cNvSpPr/>
              <p:nvPr/>
            </p:nvSpPr>
            <p:spPr>
              <a:xfrm>
                <a:off x="3406023" y="2314511"/>
                <a:ext cx="4390" cy="3380"/>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7"/>
              <p:cNvSpPr/>
              <p:nvPr/>
            </p:nvSpPr>
            <p:spPr>
              <a:xfrm>
                <a:off x="3422926" y="2332467"/>
                <a:ext cx="5708" cy="4390"/>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7"/>
              <p:cNvSpPr/>
              <p:nvPr/>
            </p:nvSpPr>
            <p:spPr>
              <a:xfrm>
                <a:off x="3405891" y="2283866"/>
                <a:ext cx="3468" cy="3337"/>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7"/>
              <p:cNvSpPr/>
              <p:nvPr/>
            </p:nvSpPr>
            <p:spPr>
              <a:xfrm>
                <a:off x="3363742" y="2349019"/>
                <a:ext cx="4215" cy="4127"/>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7"/>
              <p:cNvSpPr/>
              <p:nvPr/>
            </p:nvSpPr>
            <p:spPr>
              <a:xfrm>
                <a:off x="3359439" y="2426904"/>
                <a:ext cx="4873" cy="6015"/>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7"/>
              <p:cNvSpPr/>
              <p:nvPr/>
            </p:nvSpPr>
            <p:spPr>
              <a:xfrm>
                <a:off x="3391490" y="2413118"/>
                <a:ext cx="2810" cy="3380"/>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7"/>
              <p:cNvSpPr/>
              <p:nvPr/>
            </p:nvSpPr>
            <p:spPr>
              <a:xfrm>
                <a:off x="3404837" y="2438582"/>
                <a:ext cx="3864" cy="29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7"/>
              <p:cNvSpPr/>
              <p:nvPr/>
            </p:nvSpPr>
            <p:spPr>
              <a:xfrm>
                <a:off x="3420555" y="2443543"/>
                <a:ext cx="4961" cy="9834"/>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7"/>
              <p:cNvSpPr/>
              <p:nvPr/>
            </p:nvSpPr>
            <p:spPr>
              <a:xfrm>
                <a:off x="3421126" y="2404820"/>
                <a:ext cx="5400" cy="4346"/>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7"/>
              <p:cNvSpPr/>
              <p:nvPr/>
            </p:nvSpPr>
            <p:spPr>
              <a:xfrm>
                <a:off x="3440664" y="2461456"/>
                <a:ext cx="5269" cy="4917"/>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7"/>
              <p:cNvSpPr/>
              <p:nvPr/>
            </p:nvSpPr>
            <p:spPr>
              <a:xfrm>
                <a:off x="3399964" y="2446573"/>
                <a:ext cx="4917" cy="5093"/>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7"/>
              <p:cNvSpPr/>
              <p:nvPr/>
            </p:nvSpPr>
            <p:spPr>
              <a:xfrm>
                <a:off x="3360669" y="2443236"/>
                <a:ext cx="10274" cy="7200"/>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7"/>
              <p:cNvSpPr/>
              <p:nvPr/>
            </p:nvSpPr>
            <p:spPr>
              <a:xfrm>
                <a:off x="3390963" y="2414743"/>
                <a:ext cx="6103" cy="4566"/>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7"/>
              <p:cNvSpPr/>
              <p:nvPr/>
            </p:nvSpPr>
            <p:spPr>
              <a:xfrm>
                <a:off x="3387319" y="2516248"/>
                <a:ext cx="4215" cy="3863"/>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7"/>
              <p:cNvSpPr/>
              <p:nvPr/>
            </p:nvSpPr>
            <p:spPr>
              <a:xfrm>
                <a:off x="3363742" y="2501145"/>
                <a:ext cx="70731" cy="7068"/>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7"/>
              <p:cNvSpPr/>
              <p:nvPr/>
            </p:nvSpPr>
            <p:spPr>
              <a:xfrm>
                <a:off x="3413355" y="2483276"/>
                <a:ext cx="10713" cy="2678"/>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7"/>
              <p:cNvSpPr/>
              <p:nvPr/>
            </p:nvSpPr>
            <p:spPr>
              <a:xfrm>
                <a:off x="3403476" y="2412284"/>
                <a:ext cx="3468" cy="176"/>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7"/>
              <p:cNvSpPr/>
              <p:nvPr/>
            </p:nvSpPr>
            <p:spPr>
              <a:xfrm>
                <a:off x="3373972" y="2572356"/>
                <a:ext cx="19801" cy="4259"/>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7"/>
              <p:cNvSpPr/>
              <p:nvPr/>
            </p:nvSpPr>
            <p:spPr>
              <a:xfrm>
                <a:off x="3354654" y="2621704"/>
                <a:ext cx="21689" cy="4961"/>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7"/>
              <p:cNvSpPr/>
              <p:nvPr/>
            </p:nvSpPr>
            <p:spPr>
              <a:xfrm rot="270453">
                <a:off x="3050438" y="2731255"/>
                <a:ext cx="582366" cy="849982"/>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7" name="Google Shape;1277;p57"/>
            <p:cNvSpPr/>
            <p:nvPr/>
          </p:nvSpPr>
          <p:spPr>
            <a:xfrm>
              <a:off x="721500" y="4632187"/>
              <a:ext cx="438063" cy="179112"/>
            </a:xfrm>
            <a:custGeom>
              <a:rect b="b" l="l" r="r" t="t"/>
              <a:pathLst>
                <a:path extrusionOk="0" h="4922" w="12038">
                  <a:moveTo>
                    <a:pt x="1915" y="0"/>
                  </a:moveTo>
                  <a:lnTo>
                    <a:pt x="1" y="2052"/>
                  </a:lnTo>
                  <a:lnTo>
                    <a:pt x="3284" y="4649"/>
                  </a:lnTo>
                  <a:lnTo>
                    <a:pt x="12038" y="4921"/>
                  </a:lnTo>
                  <a:cubicBezTo>
                    <a:pt x="12038" y="4921"/>
                    <a:pt x="6701" y="3272"/>
                    <a:pt x="5947" y="3272"/>
                  </a:cubicBezTo>
                  <a:cubicBezTo>
                    <a:pt x="5918" y="3272"/>
                    <a:pt x="5896" y="3274"/>
                    <a:pt x="5881" y="3279"/>
                  </a:cubicBezTo>
                  <a:cubicBezTo>
                    <a:pt x="5871" y="3282"/>
                    <a:pt x="5860" y="3284"/>
                    <a:pt x="5847" y="3284"/>
                  </a:cubicBezTo>
                  <a:cubicBezTo>
                    <a:pt x="5350" y="3284"/>
                    <a:pt x="3008" y="683"/>
                    <a:pt x="3008" y="683"/>
                  </a:cubicBezTo>
                  <a:lnTo>
                    <a:pt x="19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7"/>
            <p:cNvSpPr/>
            <p:nvPr/>
          </p:nvSpPr>
          <p:spPr>
            <a:xfrm>
              <a:off x="1277260" y="1702962"/>
              <a:ext cx="569758" cy="666883"/>
            </a:xfrm>
            <a:custGeom>
              <a:rect b="b" l="l" r="r" t="t"/>
              <a:pathLst>
                <a:path extrusionOk="0" h="18326" w="15657">
                  <a:moveTo>
                    <a:pt x="1473" y="1"/>
                  </a:moveTo>
                  <a:cubicBezTo>
                    <a:pt x="1351" y="1"/>
                    <a:pt x="1257" y="11"/>
                    <a:pt x="1193" y="34"/>
                  </a:cubicBezTo>
                  <a:cubicBezTo>
                    <a:pt x="0" y="460"/>
                    <a:pt x="88" y="16878"/>
                    <a:pt x="88" y="16878"/>
                  </a:cubicBezTo>
                  <a:lnTo>
                    <a:pt x="15486" y="18326"/>
                  </a:lnTo>
                  <a:lnTo>
                    <a:pt x="14038" y="11096"/>
                  </a:lnTo>
                  <a:cubicBezTo>
                    <a:pt x="14038" y="11096"/>
                    <a:pt x="15657" y="5907"/>
                    <a:pt x="15060" y="4628"/>
                  </a:cubicBezTo>
                  <a:cubicBezTo>
                    <a:pt x="14496" y="3421"/>
                    <a:pt x="3641" y="1"/>
                    <a:pt x="14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7"/>
            <p:cNvSpPr/>
            <p:nvPr/>
          </p:nvSpPr>
          <p:spPr>
            <a:xfrm>
              <a:off x="1432092" y="1893019"/>
              <a:ext cx="411935" cy="585115"/>
            </a:xfrm>
            <a:custGeom>
              <a:rect b="b" l="l" r="r" t="t"/>
              <a:pathLst>
                <a:path extrusionOk="0" h="16079" w="11320">
                  <a:moveTo>
                    <a:pt x="8169" y="1"/>
                  </a:moveTo>
                  <a:cubicBezTo>
                    <a:pt x="7743" y="1788"/>
                    <a:pt x="3406" y="5190"/>
                    <a:pt x="3406" y="5190"/>
                  </a:cubicBezTo>
                  <a:cubicBezTo>
                    <a:pt x="3406" y="5190"/>
                    <a:pt x="3514" y="4102"/>
                    <a:pt x="2644" y="4102"/>
                  </a:cubicBezTo>
                  <a:cubicBezTo>
                    <a:pt x="2426" y="4102"/>
                    <a:pt x="2146" y="4171"/>
                    <a:pt x="1788" y="4342"/>
                  </a:cubicBezTo>
                  <a:cubicBezTo>
                    <a:pt x="0" y="5190"/>
                    <a:pt x="2641" y="6978"/>
                    <a:pt x="2641" y="6978"/>
                  </a:cubicBezTo>
                  <a:lnTo>
                    <a:pt x="1701" y="16079"/>
                  </a:lnTo>
                  <a:lnTo>
                    <a:pt x="3659" y="15740"/>
                  </a:lnTo>
                  <a:lnTo>
                    <a:pt x="4850" y="11315"/>
                  </a:lnTo>
                  <a:cubicBezTo>
                    <a:pt x="4850" y="11315"/>
                    <a:pt x="6401" y="11678"/>
                    <a:pt x="7974" y="11678"/>
                  </a:cubicBezTo>
                  <a:cubicBezTo>
                    <a:pt x="9634" y="11678"/>
                    <a:pt x="11319" y="11274"/>
                    <a:pt x="11231" y="9614"/>
                  </a:cubicBezTo>
                  <a:cubicBezTo>
                    <a:pt x="11062" y="6382"/>
                    <a:pt x="8169" y="1"/>
                    <a:pt x="8169" y="1"/>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7"/>
            <p:cNvSpPr/>
            <p:nvPr/>
          </p:nvSpPr>
          <p:spPr>
            <a:xfrm>
              <a:off x="1562617" y="2556633"/>
              <a:ext cx="582386" cy="657058"/>
            </a:xfrm>
            <a:custGeom>
              <a:rect b="b" l="l" r="r" t="t"/>
              <a:pathLst>
                <a:path extrusionOk="0" h="18056" w="16004">
                  <a:moveTo>
                    <a:pt x="549" y="0"/>
                  </a:moveTo>
                  <a:lnTo>
                    <a:pt x="1" y="12310"/>
                  </a:lnTo>
                  <a:lnTo>
                    <a:pt x="15459" y="18056"/>
                  </a:lnTo>
                  <a:lnTo>
                    <a:pt x="16003" y="15865"/>
                  </a:lnTo>
                  <a:cubicBezTo>
                    <a:pt x="16003" y="15865"/>
                    <a:pt x="4926" y="11216"/>
                    <a:pt x="4377" y="10944"/>
                  </a:cubicBezTo>
                  <a:cubicBezTo>
                    <a:pt x="3832" y="10668"/>
                    <a:pt x="549" y="41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7"/>
            <p:cNvSpPr/>
            <p:nvPr/>
          </p:nvSpPr>
          <p:spPr>
            <a:xfrm>
              <a:off x="1385260" y="2449178"/>
              <a:ext cx="385370" cy="770995"/>
            </a:xfrm>
            <a:custGeom>
              <a:rect b="b" l="l" r="r" t="t"/>
              <a:pathLst>
                <a:path extrusionOk="0" h="21187" w="10590">
                  <a:moveTo>
                    <a:pt x="5131" y="1"/>
                  </a:moveTo>
                  <a:lnTo>
                    <a:pt x="1" y="1533"/>
                  </a:lnTo>
                  <a:lnTo>
                    <a:pt x="1966" y="19659"/>
                  </a:lnTo>
                  <a:lnTo>
                    <a:pt x="6442" y="21186"/>
                  </a:lnTo>
                  <a:lnTo>
                    <a:pt x="10589" y="6880"/>
                  </a:lnTo>
                  <a:lnTo>
                    <a:pt x="51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7"/>
            <p:cNvSpPr/>
            <p:nvPr/>
          </p:nvSpPr>
          <p:spPr>
            <a:xfrm>
              <a:off x="791147" y="3164536"/>
              <a:ext cx="1115062" cy="1537405"/>
            </a:xfrm>
            <a:custGeom>
              <a:rect b="b" l="l" r="r" t="t"/>
              <a:pathLst>
                <a:path extrusionOk="0" h="42248" w="30642">
                  <a:moveTo>
                    <a:pt x="18293" y="0"/>
                  </a:moveTo>
                  <a:cubicBezTo>
                    <a:pt x="18293" y="0"/>
                    <a:pt x="10944" y="1898"/>
                    <a:pt x="12858" y="11745"/>
                  </a:cubicBezTo>
                  <a:cubicBezTo>
                    <a:pt x="10669" y="20088"/>
                    <a:pt x="9441" y="26516"/>
                    <a:pt x="9441" y="26516"/>
                  </a:cubicBezTo>
                  <a:lnTo>
                    <a:pt x="1" y="40333"/>
                  </a:lnTo>
                  <a:lnTo>
                    <a:pt x="1232" y="41426"/>
                  </a:lnTo>
                  <a:lnTo>
                    <a:pt x="13951" y="26789"/>
                  </a:lnTo>
                  <a:lnTo>
                    <a:pt x="18605" y="13658"/>
                  </a:lnTo>
                  <a:lnTo>
                    <a:pt x="24623" y="25151"/>
                  </a:lnTo>
                  <a:cubicBezTo>
                    <a:pt x="24623" y="25151"/>
                    <a:pt x="23665" y="35546"/>
                    <a:pt x="29272" y="42247"/>
                  </a:cubicBezTo>
                  <a:cubicBezTo>
                    <a:pt x="30503" y="41426"/>
                    <a:pt x="30641" y="41016"/>
                    <a:pt x="30641" y="41016"/>
                  </a:cubicBezTo>
                  <a:lnTo>
                    <a:pt x="22769" y="1527"/>
                  </a:lnTo>
                  <a:lnTo>
                    <a:pt x="182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7"/>
            <p:cNvSpPr/>
            <p:nvPr/>
          </p:nvSpPr>
          <p:spPr>
            <a:xfrm>
              <a:off x="1856272" y="4657004"/>
              <a:ext cx="388245" cy="159315"/>
            </a:xfrm>
            <a:custGeom>
              <a:rect b="b" l="l" r="r" t="t"/>
              <a:pathLst>
                <a:path extrusionOk="0" h="4378" w="10669">
                  <a:moveTo>
                    <a:pt x="1370" y="1"/>
                  </a:moveTo>
                  <a:lnTo>
                    <a:pt x="1" y="1232"/>
                  </a:lnTo>
                  <a:lnTo>
                    <a:pt x="2053" y="4378"/>
                  </a:lnTo>
                  <a:lnTo>
                    <a:pt x="10669" y="139"/>
                  </a:lnTo>
                  <a:lnTo>
                    <a:pt x="2736" y="1094"/>
                  </a:lnTo>
                  <a:lnTo>
                    <a:pt x="1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7"/>
            <p:cNvSpPr/>
            <p:nvPr/>
          </p:nvSpPr>
          <p:spPr>
            <a:xfrm>
              <a:off x="2125109" y="3133934"/>
              <a:ext cx="223944" cy="203384"/>
            </a:xfrm>
            <a:custGeom>
              <a:rect b="b" l="l" r="r" t="t"/>
              <a:pathLst>
                <a:path extrusionOk="0" h="5589" w="6154">
                  <a:moveTo>
                    <a:pt x="545" y="0"/>
                  </a:moveTo>
                  <a:lnTo>
                    <a:pt x="1" y="2191"/>
                  </a:lnTo>
                  <a:lnTo>
                    <a:pt x="135" y="4787"/>
                  </a:lnTo>
                  <a:cubicBezTo>
                    <a:pt x="135" y="4787"/>
                    <a:pt x="795" y="5588"/>
                    <a:pt x="1754" y="5588"/>
                  </a:cubicBezTo>
                  <a:cubicBezTo>
                    <a:pt x="2430" y="5588"/>
                    <a:pt x="3255" y="5190"/>
                    <a:pt x="4102" y="3832"/>
                  </a:cubicBezTo>
                  <a:cubicBezTo>
                    <a:pt x="6153" y="549"/>
                    <a:pt x="545" y="0"/>
                    <a:pt x="545" y="0"/>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7"/>
            <p:cNvSpPr/>
            <p:nvPr/>
          </p:nvSpPr>
          <p:spPr>
            <a:xfrm>
              <a:off x="2100110" y="3156640"/>
              <a:ext cx="204112" cy="167976"/>
            </a:xfrm>
            <a:custGeom>
              <a:rect b="b" l="l" r="r" t="t"/>
              <a:pathLst>
                <a:path extrusionOk="0" h="4616" w="5609">
                  <a:moveTo>
                    <a:pt x="3488" y="0"/>
                  </a:moveTo>
                  <a:cubicBezTo>
                    <a:pt x="2192" y="0"/>
                    <a:pt x="550" y="607"/>
                    <a:pt x="550" y="607"/>
                  </a:cubicBezTo>
                  <a:lnTo>
                    <a:pt x="1" y="2249"/>
                  </a:lnTo>
                  <a:cubicBezTo>
                    <a:pt x="1" y="2249"/>
                    <a:pt x="960" y="3618"/>
                    <a:pt x="2330" y="4440"/>
                  </a:cubicBezTo>
                  <a:cubicBezTo>
                    <a:pt x="2535" y="4563"/>
                    <a:pt x="2700" y="4615"/>
                    <a:pt x="2832" y="4615"/>
                  </a:cubicBezTo>
                  <a:cubicBezTo>
                    <a:pt x="3581" y="4615"/>
                    <a:pt x="3285" y="2936"/>
                    <a:pt x="3285" y="2936"/>
                  </a:cubicBezTo>
                  <a:cubicBezTo>
                    <a:pt x="3285" y="2936"/>
                    <a:pt x="5609" y="1977"/>
                    <a:pt x="4926" y="607"/>
                  </a:cubicBezTo>
                  <a:cubicBezTo>
                    <a:pt x="4699" y="152"/>
                    <a:pt x="4137" y="0"/>
                    <a:pt x="3488" y="0"/>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7"/>
            <p:cNvSpPr/>
            <p:nvPr/>
          </p:nvSpPr>
          <p:spPr>
            <a:xfrm>
              <a:off x="1413243" y="2511802"/>
              <a:ext cx="706949" cy="726708"/>
            </a:xfrm>
            <a:custGeom>
              <a:rect b="b" l="l" r="r" t="t"/>
              <a:pathLst>
                <a:path extrusionOk="0" h="19970" w="19427">
                  <a:moveTo>
                    <a:pt x="3971" y="1"/>
                  </a:moveTo>
                  <a:lnTo>
                    <a:pt x="1" y="1642"/>
                  </a:lnTo>
                  <a:lnTo>
                    <a:pt x="5337" y="16004"/>
                  </a:lnTo>
                  <a:lnTo>
                    <a:pt x="18877" y="19970"/>
                  </a:lnTo>
                  <a:lnTo>
                    <a:pt x="19426" y="18328"/>
                  </a:lnTo>
                  <a:lnTo>
                    <a:pt x="7250" y="12587"/>
                  </a:lnTo>
                  <a:lnTo>
                    <a:pt x="39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7"/>
            <p:cNvSpPr/>
            <p:nvPr/>
          </p:nvSpPr>
          <p:spPr>
            <a:xfrm>
              <a:off x="1413243" y="2511802"/>
              <a:ext cx="715682" cy="735660"/>
            </a:xfrm>
            <a:custGeom>
              <a:rect b="b" l="l" r="r" t="t"/>
              <a:pathLst>
                <a:path extrusionOk="0" h="20216" w="19667">
                  <a:moveTo>
                    <a:pt x="3971" y="1"/>
                  </a:moveTo>
                  <a:lnTo>
                    <a:pt x="5527" y="6316"/>
                  </a:lnTo>
                  <a:lnTo>
                    <a:pt x="7113" y="12622"/>
                  </a:lnTo>
                  <a:lnTo>
                    <a:pt x="7128" y="12685"/>
                  </a:lnTo>
                  <a:lnTo>
                    <a:pt x="7192" y="12717"/>
                  </a:lnTo>
                  <a:cubicBezTo>
                    <a:pt x="11177" y="14645"/>
                    <a:pt x="15189" y="16523"/>
                    <a:pt x="19186" y="18432"/>
                  </a:cubicBezTo>
                  <a:lnTo>
                    <a:pt x="19186" y="18432"/>
                  </a:lnTo>
                  <a:lnTo>
                    <a:pt x="18752" y="19728"/>
                  </a:lnTo>
                  <a:lnTo>
                    <a:pt x="5457" y="15871"/>
                  </a:lnTo>
                  <a:lnTo>
                    <a:pt x="2768" y="8790"/>
                  </a:lnTo>
                  <a:lnTo>
                    <a:pt x="1" y="1642"/>
                  </a:lnTo>
                  <a:lnTo>
                    <a:pt x="2574" y="8861"/>
                  </a:lnTo>
                  <a:lnTo>
                    <a:pt x="5187" y="16059"/>
                  </a:lnTo>
                  <a:lnTo>
                    <a:pt x="5214" y="16134"/>
                  </a:lnTo>
                  <a:lnTo>
                    <a:pt x="5294" y="16158"/>
                  </a:lnTo>
                  <a:lnTo>
                    <a:pt x="18822" y="20164"/>
                  </a:lnTo>
                  <a:lnTo>
                    <a:pt x="19008" y="20215"/>
                  </a:lnTo>
                  <a:lnTo>
                    <a:pt x="19066" y="20033"/>
                  </a:lnTo>
                  <a:lnTo>
                    <a:pt x="19611" y="18392"/>
                  </a:lnTo>
                  <a:lnTo>
                    <a:pt x="19667" y="18226"/>
                  </a:lnTo>
                  <a:lnTo>
                    <a:pt x="19509" y="18155"/>
                  </a:lnTo>
                  <a:cubicBezTo>
                    <a:pt x="15462" y="16266"/>
                    <a:pt x="11429" y="14349"/>
                    <a:pt x="7371" y="12482"/>
                  </a:cubicBezTo>
                  <a:lnTo>
                    <a:pt x="7371" y="12482"/>
                  </a:lnTo>
                  <a:lnTo>
                    <a:pt x="5696" y="62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7"/>
            <p:cNvSpPr/>
            <p:nvPr/>
          </p:nvSpPr>
          <p:spPr>
            <a:xfrm>
              <a:off x="2272882" y="3396839"/>
              <a:ext cx="1531109" cy="703783"/>
            </a:xfrm>
            <a:custGeom>
              <a:rect b="b" l="l" r="r" t="t"/>
              <a:pathLst>
                <a:path extrusionOk="0" h="19340" w="42075">
                  <a:moveTo>
                    <a:pt x="41321" y="601"/>
                  </a:moveTo>
                  <a:lnTo>
                    <a:pt x="34170" y="18740"/>
                  </a:lnTo>
                  <a:lnTo>
                    <a:pt x="7771" y="18740"/>
                  </a:lnTo>
                  <a:lnTo>
                    <a:pt x="755" y="601"/>
                  </a:lnTo>
                  <a:close/>
                  <a:moveTo>
                    <a:pt x="316" y="1"/>
                  </a:moveTo>
                  <a:cubicBezTo>
                    <a:pt x="218" y="1"/>
                    <a:pt x="123" y="48"/>
                    <a:pt x="68" y="132"/>
                  </a:cubicBezTo>
                  <a:cubicBezTo>
                    <a:pt x="12" y="210"/>
                    <a:pt x="1" y="317"/>
                    <a:pt x="36" y="407"/>
                  </a:cubicBezTo>
                  <a:lnTo>
                    <a:pt x="7286" y="19146"/>
                  </a:lnTo>
                  <a:cubicBezTo>
                    <a:pt x="7329" y="19264"/>
                    <a:pt x="7440" y="19339"/>
                    <a:pt x="7566" y="19339"/>
                  </a:cubicBezTo>
                  <a:lnTo>
                    <a:pt x="34375" y="19339"/>
                  </a:lnTo>
                  <a:cubicBezTo>
                    <a:pt x="34497" y="19339"/>
                    <a:pt x="34607" y="19264"/>
                    <a:pt x="34655" y="19150"/>
                  </a:cubicBezTo>
                  <a:lnTo>
                    <a:pt x="42039" y="412"/>
                  </a:lnTo>
                  <a:cubicBezTo>
                    <a:pt x="42075" y="317"/>
                    <a:pt x="42062" y="214"/>
                    <a:pt x="42007" y="132"/>
                  </a:cubicBezTo>
                  <a:cubicBezTo>
                    <a:pt x="41952" y="48"/>
                    <a:pt x="41858" y="1"/>
                    <a:pt x="417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7"/>
            <p:cNvSpPr/>
            <p:nvPr/>
          </p:nvSpPr>
          <p:spPr>
            <a:xfrm>
              <a:off x="2382338" y="4078684"/>
              <a:ext cx="1212115" cy="519649"/>
            </a:xfrm>
            <a:custGeom>
              <a:rect b="b" l="l" r="r" t="t"/>
              <a:pathLst>
                <a:path extrusionOk="0" h="14280" w="33309">
                  <a:moveTo>
                    <a:pt x="4557" y="0"/>
                  </a:moveTo>
                  <a:cubicBezTo>
                    <a:pt x="4429" y="0"/>
                    <a:pt x="4309" y="82"/>
                    <a:pt x="4270" y="210"/>
                  </a:cubicBezTo>
                  <a:lnTo>
                    <a:pt x="28" y="13889"/>
                  </a:lnTo>
                  <a:cubicBezTo>
                    <a:pt x="0" y="13980"/>
                    <a:pt x="20" y="14078"/>
                    <a:pt x="75" y="14157"/>
                  </a:cubicBezTo>
                  <a:cubicBezTo>
                    <a:pt x="130" y="14233"/>
                    <a:pt x="221" y="14280"/>
                    <a:pt x="316" y="14280"/>
                  </a:cubicBezTo>
                  <a:lnTo>
                    <a:pt x="33009" y="14280"/>
                  </a:lnTo>
                  <a:cubicBezTo>
                    <a:pt x="33174" y="14280"/>
                    <a:pt x="33309" y="14145"/>
                    <a:pt x="33309" y="13980"/>
                  </a:cubicBezTo>
                  <a:cubicBezTo>
                    <a:pt x="33309" y="13814"/>
                    <a:pt x="33174" y="13679"/>
                    <a:pt x="33009" y="13679"/>
                  </a:cubicBezTo>
                  <a:lnTo>
                    <a:pt x="722" y="13679"/>
                  </a:lnTo>
                  <a:lnTo>
                    <a:pt x="4842" y="388"/>
                  </a:lnTo>
                  <a:cubicBezTo>
                    <a:pt x="4894" y="230"/>
                    <a:pt x="4803" y="64"/>
                    <a:pt x="4645" y="13"/>
                  </a:cubicBezTo>
                  <a:cubicBezTo>
                    <a:pt x="4616" y="4"/>
                    <a:pt x="4586" y="0"/>
                    <a:pt x="4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7"/>
            <p:cNvSpPr/>
            <p:nvPr/>
          </p:nvSpPr>
          <p:spPr>
            <a:xfrm>
              <a:off x="2212150" y="3267370"/>
              <a:ext cx="84643" cy="151382"/>
            </a:xfrm>
            <a:custGeom>
              <a:rect b="b" l="l" r="r" t="t"/>
              <a:pathLst>
                <a:path extrusionOk="0" h="4160" w="2326">
                  <a:moveTo>
                    <a:pt x="342" y="0"/>
                  </a:moveTo>
                  <a:cubicBezTo>
                    <a:pt x="300" y="0"/>
                    <a:pt x="258" y="9"/>
                    <a:pt x="218" y="27"/>
                  </a:cubicBezTo>
                  <a:cubicBezTo>
                    <a:pt x="67" y="98"/>
                    <a:pt x="0" y="276"/>
                    <a:pt x="71" y="426"/>
                  </a:cubicBezTo>
                  <a:lnTo>
                    <a:pt x="1714" y="3985"/>
                  </a:lnTo>
                  <a:cubicBezTo>
                    <a:pt x="1765" y="4092"/>
                    <a:pt x="1871" y="4159"/>
                    <a:pt x="1985" y="4159"/>
                  </a:cubicBezTo>
                  <a:cubicBezTo>
                    <a:pt x="2025" y="4159"/>
                    <a:pt x="2069" y="4151"/>
                    <a:pt x="2112" y="4131"/>
                  </a:cubicBezTo>
                  <a:cubicBezTo>
                    <a:pt x="2262" y="4060"/>
                    <a:pt x="2325" y="3883"/>
                    <a:pt x="2258" y="3733"/>
                  </a:cubicBezTo>
                  <a:lnTo>
                    <a:pt x="616" y="177"/>
                  </a:lnTo>
                  <a:cubicBezTo>
                    <a:pt x="564" y="64"/>
                    <a:pt x="455" y="0"/>
                    <a:pt x="3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7"/>
            <p:cNvSpPr/>
            <p:nvPr/>
          </p:nvSpPr>
          <p:spPr>
            <a:xfrm>
              <a:off x="2179837" y="3223522"/>
              <a:ext cx="79585" cy="79767"/>
            </a:xfrm>
            <a:custGeom>
              <a:rect b="b" l="l" r="r" t="t"/>
              <a:pathLst>
                <a:path extrusionOk="0" h="2192" w="2187">
                  <a:moveTo>
                    <a:pt x="1094" y="1"/>
                  </a:moveTo>
                  <a:cubicBezTo>
                    <a:pt x="490" y="1"/>
                    <a:pt x="1" y="490"/>
                    <a:pt x="1" y="1098"/>
                  </a:cubicBezTo>
                  <a:cubicBezTo>
                    <a:pt x="1" y="1702"/>
                    <a:pt x="490" y="2192"/>
                    <a:pt x="1094" y="2192"/>
                  </a:cubicBezTo>
                  <a:cubicBezTo>
                    <a:pt x="1698" y="2192"/>
                    <a:pt x="2187" y="1702"/>
                    <a:pt x="2187" y="1098"/>
                  </a:cubicBezTo>
                  <a:cubicBezTo>
                    <a:pt x="2187" y="490"/>
                    <a:pt x="1698" y="1"/>
                    <a:pt x="1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7"/>
            <p:cNvSpPr/>
            <p:nvPr/>
          </p:nvSpPr>
          <p:spPr>
            <a:xfrm>
              <a:off x="2471199" y="3401788"/>
              <a:ext cx="248471" cy="693775"/>
            </a:xfrm>
            <a:custGeom>
              <a:rect b="b" l="l" r="r" t="t"/>
              <a:pathLst>
                <a:path extrusionOk="0" h="19065" w="6828">
                  <a:moveTo>
                    <a:pt x="337" y="0"/>
                  </a:moveTo>
                  <a:cubicBezTo>
                    <a:pt x="306" y="0"/>
                    <a:pt x="273" y="5"/>
                    <a:pt x="241" y="16"/>
                  </a:cubicBezTo>
                  <a:cubicBezTo>
                    <a:pt x="84" y="67"/>
                    <a:pt x="1" y="236"/>
                    <a:pt x="52" y="394"/>
                  </a:cubicBezTo>
                  <a:lnTo>
                    <a:pt x="6209" y="18859"/>
                  </a:lnTo>
                  <a:cubicBezTo>
                    <a:pt x="6248" y="18986"/>
                    <a:pt x="6367" y="19065"/>
                    <a:pt x="6493" y="19065"/>
                  </a:cubicBezTo>
                  <a:cubicBezTo>
                    <a:pt x="6525" y="19065"/>
                    <a:pt x="6556" y="19061"/>
                    <a:pt x="6587" y="19049"/>
                  </a:cubicBezTo>
                  <a:cubicBezTo>
                    <a:pt x="6746" y="18998"/>
                    <a:pt x="6828" y="18828"/>
                    <a:pt x="6777" y="18670"/>
                  </a:cubicBezTo>
                  <a:lnTo>
                    <a:pt x="620" y="205"/>
                  </a:lnTo>
                  <a:cubicBezTo>
                    <a:pt x="579" y="79"/>
                    <a:pt x="463"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7"/>
            <p:cNvSpPr/>
            <p:nvPr/>
          </p:nvSpPr>
          <p:spPr>
            <a:xfrm>
              <a:off x="2745349" y="3396803"/>
              <a:ext cx="133187" cy="693885"/>
            </a:xfrm>
            <a:custGeom>
              <a:rect b="b" l="l" r="r" t="t"/>
              <a:pathLst>
                <a:path extrusionOk="0" h="19068" w="3660">
                  <a:moveTo>
                    <a:pt x="331" y="1"/>
                  </a:moveTo>
                  <a:cubicBezTo>
                    <a:pt x="313" y="1"/>
                    <a:pt x="295" y="2"/>
                    <a:pt x="277" y="6"/>
                  </a:cubicBezTo>
                  <a:cubicBezTo>
                    <a:pt x="115" y="29"/>
                    <a:pt x="1" y="184"/>
                    <a:pt x="28" y="350"/>
                  </a:cubicBezTo>
                  <a:lnTo>
                    <a:pt x="3040" y="18815"/>
                  </a:lnTo>
                  <a:cubicBezTo>
                    <a:pt x="3064" y="18961"/>
                    <a:pt x="3190" y="19067"/>
                    <a:pt x="3336" y="19067"/>
                  </a:cubicBezTo>
                  <a:cubicBezTo>
                    <a:pt x="3352" y="19067"/>
                    <a:pt x="3367" y="19064"/>
                    <a:pt x="3383" y="19064"/>
                  </a:cubicBezTo>
                  <a:cubicBezTo>
                    <a:pt x="3549" y="19036"/>
                    <a:pt x="3659" y="18883"/>
                    <a:pt x="3632" y="18717"/>
                  </a:cubicBezTo>
                  <a:lnTo>
                    <a:pt x="620" y="251"/>
                  </a:lnTo>
                  <a:cubicBezTo>
                    <a:pt x="596" y="107"/>
                    <a:pt x="472" y="1"/>
                    <a:pt x="3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7"/>
            <p:cNvSpPr/>
            <p:nvPr/>
          </p:nvSpPr>
          <p:spPr>
            <a:xfrm>
              <a:off x="3010002" y="3396839"/>
              <a:ext cx="21907" cy="708804"/>
            </a:xfrm>
            <a:custGeom>
              <a:rect b="b" l="l" r="r" t="t"/>
              <a:pathLst>
                <a:path extrusionOk="0" h="19478" w="602">
                  <a:moveTo>
                    <a:pt x="301" y="1"/>
                  </a:moveTo>
                  <a:cubicBezTo>
                    <a:pt x="135" y="1"/>
                    <a:pt x="1" y="135"/>
                    <a:pt x="1" y="301"/>
                  </a:cubicBezTo>
                  <a:lnTo>
                    <a:pt x="1" y="19177"/>
                  </a:lnTo>
                  <a:cubicBezTo>
                    <a:pt x="1" y="19343"/>
                    <a:pt x="135" y="19477"/>
                    <a:pt x="301" y="19477"/>
                  </a:cubicBezTo>
                  <a:cubicBezTo>
                    <a:pt x="467" y="19477"/>
                    <a:pt x="601" y="19343"/>
                    <a:pt x="601" y="19177"/>
                  </a:cubicBezTo>
                  <a:lnTo>
                    <a:pt x="601" y="301"/>
                  </a:lnTo>
                  <a:cubicBezTo>
                    <a:pt x="601" y="135"/>
                    <a:pt x="467"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7"/>
            <p:cNvSpPr/>
            <p:nvPr/>
          </p:nvSpPr>
          <p:spPr>
            <a:xfrm>
              <a:off x="3188669" y="3411722"/>
              <a:ext cx="97707" cy="693921"/>
            </a:xfrm>
            <a:custGeom>
              <a:rect b="b" l="l" r="r" t="t"/>
              <a:pathLst>
                <a:path extrusionOk="0" h="19069" w="2685">
                  <a:moveTo>
                    <a:pt x="2363" y="1"/>
                  </a:moveTo>
                  <a:cubicBezTo>
                    <a:pt x="2210" y="1"/>
                    <a:pt x="2087" y="114"/>
                    <a:pt x="2068" y="267"/>
                  </a:cubicBezTo>
                  <a:lnTo>
                    <a:pt x="16" y="18733"/>
                  </a:lnTo>
                  <a:cubicBezTo>
                    <a:pt x="1" y="18899"/>
                    <a:pt x="119" y="19048"/>
                    <a:pt x="281" y="19065"/>
                  </a:cubicBezTo>
                  <a:cubicBezTo>
                    <a:pt x="293" y="19065"/>
                    <a:pt x="305" y="19068"/>
                    <a:pt x="316" y="19068"/>
                  </a:cubicBezTo>
                  <a:cubicBezTo>
                    <a:pt x="466" y="19068"/>
                    <a:pt x="597" y="18954"/>
                    <a:pt x="613" y="18799"/>
                  </a:cubicBezTo>
                  <a:lnTo>
                    <a:pt x="2664" y="335"/>
                  </a:lnTo>
                  <a:cubicBezTo>
                    <a:pt x="2684" y="169"/>
                    <a:pt x="2566" y="22"/>
                    <a:pt x="2400" y="3"/>
                  </a:cubicBezTo>
                  <a:cubicBezTo>
                    <a:pt x="2388" y="2"/>
                    <a:pt x="2375" y="1"/>
                    <a:pt x="2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7"/>
            <p:cNvSpPr/>
            <p:nvPr/>
          </p:nvSpPr>
          <p:spPr>
            <a:xfrm>
              <a:off x="3367299" y="3391818"/>
              <a:ext cx="178420" cy="708804"/>
            </a:xfrm>
            <a:custGeom>
              <a:rect b="b" l="l" r="r" t="t"/>
              <a:pathLst>
                <a:path extrusionOk="0" h="19478" w="4903">
                  <a:moveTo>
                    <a:pt x="4568" y="1"/>
                  </a:moveTo>
                  <a:cubicBezTo>
                    <a:pt x="4432" y="1"/>
                    <a:pt x="4309" y="95"/>
                    <a:pt x="4279" y="234"/>
                  </a:cubicBezTo>
                  <a:lnTo>
                    <a:pt x="37" y="19110"/>
                  </a:lnTo>
                  <a:cubicBezTo>
                    <a:pt x="1" y="19272"/>
                    <a:pt x="103" y="19434"/>
                    <a:pt x="265" y="19470"/>
                  </a:cubicBezTo>
                  <a:cubicBezTo>
                    <a:pt x="285" y="19473"/>
                    <a:pt x="309" y="19477"/>
                    <a:pt x="332" y="19477"/>
                  </a:cubicBezTo>
                  <a:cubicBezTo>
                    <a:pt x="467" y="19477"/>
                    <a:pt x="593" y="19382"/>
                    <a:pt x="624" y="19244"/>
                  </a:cubicBezTo>
                  <a:lnTo>
                    <a:pt x="4863" y="368"/>
                  </a:lnTo>
                  <a:cubicBezTo>
                    <a:pt x="4902" y="206"/>
                    <a:pt x="4800" y="44"/>
                    <a:pt x="4638" y="9"/>
                  </a:cubicBezTo>
                  <a:cubicBezTo>
                    <a:pt x="4615" y="3"/>
                    <a:pt x="4591" y="1"/>
                    <a:pt x="45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7"/>
            <p:cNvSpPr/>
            <p:nvPr/>
          </p:nvSpPr>
          <p:spPr>
            <a:xfrm>
              <a:off x="2543175" y="4651982"/>
              <a:ext cx="179257" cy="179257"/>
            </a:xfrm>
            <a:custGeom>
              <a:rect b="b" l="l" r="r" t="t"/>
              <a:pathLst>
                <a:path extrusionOk="0" h="4926" w="4926">
                  <a:moveTo>
                    <a:pt x="2463" y="1"/>
                  </a:moveTo>
                  <a:cubicBezTo>
                    <a:pt x="1101" y="1"/>
                    <a:pt x="1" y="1106"/>
                    <a:pt x="1" y="2463"/>
                  </a:cubicBezTo>
                  <a:cubicBezTo>
                    <a:pt x="1" y="3824"/>
                    <a:pt x="1101" y="4926"/>
                    <a:pt x="2463" y="4926"/>
                  </a:cubicBezTo>
                  <a:cubicBezTo>
                    <a:pt x="3820" y="4926"/>
                    <a:pt x="4926" y="3824"/>
                    <a:pt x="4926" y="2463"/>
                  </a:cubicBezTo>
                  <a:cubicBezTo>
                    <a:pt x="4926" y="1106"/>
                    <a:pt x="3820" y="1"/>
                    <a:pt x="2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7"/>
            <p:cNvSpPr/>
            <p:nvPr/>
          </p:nvSpPr>
          <p:spPr>
            <a:xfrm>
              <a:off x="3294668" y="4651982"/>
              <a:ext cx="179257" cy="179257"/>
            </a:xfrm>
            <a:custGeom>
              <a:rect b="b" l="l" r="r" t="t"/>
              <a:pathLst>
                <a:path extrusionOk="0" h="4926" w="4926">
                  <a:moveTo>
                    <a:pt x="2463" y="1"/>
                  </a:moveTo>
                  <a:cubicBezTo>
                    <a:pt x="1105" y="1"/>
                    <a:pt x="0" y="1106"/>
                    <a:pt x="0" y="2463"/>
                  </a:cubicBezTo>
                  <a:cubicBezTo>
                    <a:pt x="0" y="3824"/>
                    <a:pt x="1105" y="4926"/>
                    <a:pt x="2463" y="4926"/>
                  </a:cubicBezTo>
                  <a:cubicBezTo>
                    <a:pt x="3824" y="4926"/>
                    <a:pt x="4926" y="3824"/>
                    <a:pt x="4926" y="2463"/>
                  </a:cubicBezTo>
                  <a:cubicBezTo>
                    <a:pt x="4926" y="1106"/>
                    <a:pt x="3824" y="1"/>
                    <a:pt x="2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7"/>
            <p:cNvSpPr/>
            <p:nvPr/>
          </p:nvSpPr>
          <p:spPr>
            <a:xfrm>
              <a:off x="2578072" y="4582335"/>
              <a:ext cx="94541" cy="119541"/>
            </a:xfrm>
            <a:custGeom>
              <a:rect b="b" l="l" r="r" t="t"/>
              <a:pathLst>
                <a:path extrusionOk="0" h="3285" w="2598">
                  <a:moveTo>
                    <a:pt x="2459" y="0"/>
                  </a:moveTo>
                  <a:lnTo>
                    <a:pt x="0" y="411"/>
                  </a:lnTo>
                  <a:lnTo>
                    <a:pt x="1638" y="3284"/>
                  </a:lnTo>
                  <a:lnTo>
                    <a:pt x="2597" y="3284"/>
                  </a:lnTo>
                  <a:lnTo>
                    <a:pt x="24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7"/>
            <p:cNvSpPr/>
            <p:nvPr/>
          </p:nvSpPr>
          <p:spPr>
            <a:xfrm>
              <a:off x="3329528" y="4582335"/>
              <a:ext cx="94687" cy="119541"/>
            </a:xfrm>
            <a:custGeom>
              <a:rect b="b" l="l" r="r" t="t"/>
              <a:pathLst>
                <a:path extrusionOk="0" h="3285" w="2602">
                  <a:moveTo>
                    <a:pt x="2463" y="0"/>
                  </a:moveTo>
                  <a:lnTo>
                    <a:pt x="1" y="411"/>
                  </a:lnTo>
                  <a:lnTo>
                    <a:pt x="1643" y="3284"/>
                  </a:lnTo>
                  <a:lnTo>
                    <a:pt x="2602" y="3284"/>
                  </a:lnTo>
                  <a:lnTo>
                    <a:pt x="24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7"/>
            <p:cNvSpPr/>
            <p:nvPr/>
          </p:nvSpPr>
          <p:spPr>
            <a:xfrm>
              <a:off x="1468117" y="3283271"/>
              <a:ext cx="101455" cy="378310"/>
            </a:xfrm>
            <a:custGeom>
              <a:rect b="b" l="l" r="r" t="t"/>
              <a:pathLst>
                <a:path extrusionOk="0" h="10396" w="2788">
                  <a:moveTo>
                    <a:pt x="684" y="0"/>
                  </a:moveTo>
                  <a:cubicBezTo>
                    <a:pt x="822" y="245"/>
                    <a:pt x="968" y="482"/>
                    <a:pt x="1114" y="719"/>
                  </a:cubicBezTo>
                  <a:cubicBezTo>
                    <a:pt x="1260" y="956"/>
                    <a:pt x="1398" y="1200"/>
                    <a:pt x="1551" y="1429"/>
                  </a:cubicBezTo>
                  <a:lnTo>
                    <a:pt x="2409" y="2755"/>
                  </a:lnTo>
                  <a:lnTo>
                    <a:pt x="2409" y="2755"/>
                  </a:lnTo>
                  <a:cubicBezTo>
                    <a:pt x="1953" y="3997"/>
                    <a:pt x="1532" y="5251"/>
                    <a:pt x="1125" y="6508"/>
                  </a:cubicBezTo>
                  <a:cubicBezTo>
                    <a:pt x="917" y="7147"/>
                    <a:pt x="727" y="7795"/>
                    <a:pt x="533" y="8442"/>
                  </a:cubicBezTo>
                  <a:cubicBezTo>
                    <a:pt x="336" y="9089"/>
                    <a:pt x="167" y="9741"/>
                    <a:pt x="1" y="10395"/>
                  </a:cubicBezTo>
                  <a:cubicBezTo>
                    <a:pt x="265" y="9776"/>
                    <a:pt x="526" y="9153"/>
                    <a:pt x="762" y="8521"/>
                  </a:cubicBezTo>
                  <a:cubicBezTo>
                    <a:pt x="1007" y="7890"/>
                    <a:pt x="1248" y="7262"/>
                    <a:pt x="1473" y="6626"/>
                  </a:cubicBezTo>
                  <a:cubicBezTo>
                    <a:pt x="1926" y="5356"/>
                    <a:pt x="2361" y="4081"/>
                    <a:pt x="2759" y="2790"/>
                  </a:cubicBezTo>
                  <a:lnTo>
                    <a:pt x="2787" y="2704"/>
                  </a:lnTo>
                  <a:lnTo>
                    <a:pt x="2740" y="2641"/>
                  </a:lnTo>
                  <a:lnTo>
                    <a:pt x="1729" y="1307"/>
                  </a:lnTo>
                  <a:cubicBezTo>
                    <a:pt x="1564" y="1082"/>
                    <a:pt x="1382" y="869"/>
                    <a:pt x="1212" y="652"/>
                  </a:cubicBezTo>
                  <a:cubicBezTo>
                    <a:pt x="1039" y="431"/>
                    <a:pt x="865" y="213"/>
                    <a:pt x="6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7"/>
            <p:cNvSpPr/>
            <p:nvPr/>
          </p:nvSpPr>
          <p:spPr>
            <a:xfrm>
              <a:off x="2567992" y="4094659"/>
              <a:ext cx="36" cy="36"/>
            </a:xfrm>
            <a:custGeom>
              <a:rect b="b" l="l" r="r" t="t"/>
              <a:pathLst>
                <a:path extrusionOk="0" fill="none" h="1" w="1">
                  <a:moveTo>
                    <a:pt x="0" y="0"/>
                  </a:moveTo>
                  <a:lnTo>
                    <a:pt x="0" y="0"/>
                  </a:lnTo>
                  <a:close/>
                </a:path>
              </a:pathLst>
            </a:custGeom>
            <a:noFill/>
            <a:ln cap="flat" cmpd="sng" w="400">
              <a:solidFill>
                <a:srgbClr val="00A0A0"/>
              </a:solidFill>
              <a:prstDash val="solid"/>
              <a:miter lim="9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7"/>
            <p:cNvSpPr/>
            <p:nvPr/>
          </p:nvSpPr>
          <p:spPr>
            <a:xfrm>
              <a:off x="1745978" y="2114878"/>
              <a:ext cx="77765" cy="99454"/>
            </a:xfrm>
            <a:custGeom>
              <a:rect b="b" l="l" r="r" t="t"/>
              <a:pathLst>
                <a:path extrusionOk="0" h="2733" w="2137">
                  <a:moveTo>
                    <a:pt x="1772" y="1834"/>
                  </a:moveTo>
                  <a:cubicBezTo>
                    <a:pt x="1772" y="1834"/>
                    <a:pt x="1772" y="1836"/>
                    <a:pt x="1773" y="1840"/>
                  </a:cubicBezTo>
                  <a:cubicBezTo>
                    <a:pt x="1773" y="1841"/>
                    <a:pt x="1772" y="1842"/>
                    <a:pt x="1772" y="1843"/>
                  </a:cubicBezTo>
                  <a:lnTo>
                    <a:pt x="1772" y="1843"/>
                  </a:lnTo>
                  <a:cubicBezTo>
                    <a:pt x="1772" y="1838"/>
                    <a:pt x="1771" y="1834"/>
                    <a:pt x="1772" y="1834"/>
                  </a:cubicBezTo>
                  <a:close/>
                  <a:moveTo>
                    <a:pt x="1" y="1"/>
                  </a:moveTo>
                  <a:cubicBezTo>
                    <a:pt x="139" y="632"/>
                    <a:pt x="368" y="1244"/>
                    <a:pt x="621" y="1844"/>
                  </a:cubicBezTo>
                  <a:lnTo>
                    <a:pt x="676" y="1978"/>
                  </a:lnTo>
                  <a:lnTo>
                    <a:pt x="838" y="1951"/>
                  </a:lnTo>
                  <a:cubicBezTo>
                    <a:pt x="1035" y="1919"/>
                    <a:pt x="1244" y="1887"/>
                    <a:pt x="1445" y="1867"/>
                  </a:cubicBezTo>
                  <a:cubicBezTo>
                    <a:pt x="1484" y="1866"/>
                    <a:pt x="1525" y="1865"/>
                    <a:pt x="1565" y="1865"/>
                  </a:cubicBezTo>
                  <a:cubicBezTo>
                    <a:pt x="1621" y="1865"/>
                    <a:pt x="1676" y="1867"/>
                    <a:pt x="1722" y="1871"/>
                  </a:cubicBezTo>
                  <a:cubicBezTo>
                    <a:pt x="1737" y="1871"/>
                    <a:pt x="1750" y="1873"/>
                    <a:pt x="1760" y="1876"/>
                  </a:cubicBezTo>
                  <a:lnTo>
                    <a:pt x="1760" y="1876"/>
                  </a:lnTo>
                  <a:cubicBezTo>
                    <a:pt x="1710" y="1987"/>
                    <a:pt x="1558" y="2146"/>
                    <a:pt x="1430" y="2274"/>
                  </a:cubicBezTo>
                  <a:cubicBezTo>
                    <a:pt x="1284" y="2424"/>
                    <a:pt x="1122" y="2570"/>
                    <a:pt x="972" y="2732"/>
                  </a:cubicBezTo>
                  <a:cubicBezTo>
                    <a:pt x="1177" y="2653"/>
                    <a:pt x="1374" y="2558"/>
                    <a:pt x="1564" y="2444"/>
                  </a:cubicBezTo>
                  <a:cubicBezTo>
                    <a:pt x="1658" y="2385"/>
                    <a:pt x="1753" y="2326"/>
                    <a:pt x="1840" y="2250"/>
                  </a:cubicBezTo>
                  <a:cubicBezTo>
                    <a:pt x="1931" y="2175"/>
                    <a:pt x="2022" y="2104"/>
                    <a:pt x="2097" y="1951"/>
                  </a:cubicBezTo>
                  <a:cubicBezTo>
                    <a:pt x="2137" y="1871"/>
                    <a:pt x="2121" y="1690"/>
                    <a:pt x="2018" y="1615"/>
                  </a:cubicBezTo>
                  <a:cubicBezTo>
                    <a:pt x="1931" y="1540"/>
                    <a:pt x="1856" y="1521"/>
                    <a:pt x="1789" y="1505"/>
                  </a:cubicBezTo>
                  <a:cubicBezTo>
                    <a:pt x="1699" y="1484"/>
                    <a:pt x="1617" y="1478"/>
                    <a:pt x="1538" y="1478"/>
                  </a:cubicBezTo>
                  <a:cubicBezTo>
                    <a:pt x="1499" y="1478"/>
                    <a:pt x="1460" y="1480"/>
                    <a:pt x="1422" y="1481"/>
                  </a:cubicBezTo>
                  <a:cubicBezTo>
                    <a:pt x="1245" y="1487"/>
                    <a:pt x="1075" y="1507"/>
                    <a:pt x="905" y="1540"/>
                  </a:cubicBezTo>
                  <a:lnTo>
                    <a:pt x="905" y="1540"/>
                  </a:lnTo>
                  <a:cubicBezTo>
                    <a:pt x="647" y="1016"/>
                    <a:pt x="364" y="501"/>
                    <a:pt x="1"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7"/>
            <p:cNvSpPr/>
            <p:nvPr/>
          </p:nvSpPr>
          <p:spPr>
            <a:xfrm>
              <a:off x="1617928" y="2204648"/>
              <a:ext cx="115356" cy="57678"/>
            </a:xfrm>
            <a:custGeom>
              <a:rect b="b" l="l" r="r" t="t"/>
              <a:pathLst>
                <a:path extrusionOk="0" h="1585" w="3170">
                  <a:moveTo>
                    <a:pt x="0" y="1"/>
                  </a:moveTo>
                  <a:cubicBezTo>
                    <a:pt x="71" y="309"/>
                    <a:pt x="241" y="600"/>
                    <a:pt x="474" y="833"/>
                  </a:cubicBezTo>
                  <a:cubicBezTo>
                    <a:pt x="707" y="1062"/>
                    <a:pt x="991" y="1236"/>
                    <a:pt x="1290" y="1362"/>
                  </a:cubicBezTo>
                  <a:cubicBezTo>
                    <a:pt x="1594" y="1477"/>
                    <a:pt x="1910" y="1551"/>
                    <a:pt x="2226" y="1575"/>
                  </a:cubicBezTo>
                  <a:cubicBezTo>
                    <a:pt x="2311" y="1581"/>
                    <a:pt x="2397" y="1585"/>
                    <a:pt x="2482" y="1585"/>
                  </a:cubicBezTo>
                  <a:cubicBezTo>
                    <a:pt x="2713" y="1585"/>
                    <a:pt x="2945" y="1559"/>
                    <a:pt x="3169" y="1496"/>
                  </a:cubicBezTo>
                  <a:cubicBezTo>
                    <a:pt x="2557" y="1342"/>
                    <a:pt x="1981" y="1209"/>
                    <a:pt x="1441" y="991"/>
                  </a:cubicBezTo>
                  <a:cubicBezTo>
                    <a:pt x="1168" y="881"/>
                    <a:pt x="915" y="750"/>
                    <a:pt x="671" y="593"/>
                  </a:cubicBezTo>
                  <a:cubicBezTo>
                    <a:pt x="430" y="431"/>
                    <a:pt x="221" y="233"/>
                    <a:pt x="0"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7"/>
            <p:cNvSpPr/>
            <p:nvPr/>
          </p:nvSpPr>
          <p:spPr>
            <a:xfrm>
              <a:off x="1508908" y="2086022"/>
              <a:ext cx="35226" cy="28894"/>
            </a:xfrm>
            <a:custGeom>
              <a:rect b="b" l="l" r="r" t="t"/>
              <a:pathLst>
                <a:path extrusionOk="0" h="794" w="968">
                  <a:moveTo>
                    <a:pt x="0" y="1"/>
                  </a:moveTo>
                  <a:cubicBezTo>
                    <a:pt x="60" y="254"/>
                    <a:pt x="202" y="415"/>
                    <a:pt x="359" y="553"/>
                  </a:cubicBezTo>
                  <a:cubicBezTo>
                    <a:pt x="521" y="680"/>
                    <a:pt x="707" y="782"/>
                    <a:pt x="967" y="794"/>
                  </a:cubicBezTo>
                  <a:cubicBezTo>
                    <a:pt x="909" y="538"/>
                    <a:pt x="770" y="380"/>
                    <a:pt x="612" y="241"/>
                  </a:cubicBezTo>
                  <a:cubicBezTo>
                    <a:pt x="446" y="115"/>
                    <a:pt x="261" y="8"/>
                    <a:pt x="0"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7"/>
            <p:cNvSpPr/>
            <p:nvPr/>
          </p:nvSpPr>
          <p:spPr>
            <a:xfrm>
              <a:off x="1695617" y="2087296"/>
              <a:ext cx="22562" cy="32787"/>
            </a:xfrm>
            <a:custGeom>
              <a:rect b="b" l="l" r="r" t="t"/>
              <a:pathLst>
                <a:path extrusionOk="0" h="901" w="620">
                  <a:moveTo>
                    <a:pt x="308" y="1"/>
                  </a:moveTo>
                  <a:cubicBezTo>
                    <a:pt x="138" y="1"/>
                    <a:pt x="0" y="203"/>
                    <a:pt x="0" y="451"/>
                  </a:cubicBezTo>
                  <a:cubicBezTo>
                    <a:pt x="0" y="700"/>
                    <a:pt x="138" y="901"/>
                    <a:pt x="308" y="901"/>
                  </a:cubicBezTo>
                  <a:cubicBezTo>
                    <a:pt x="477" y="901"/>
                    <a:pt x="620" y="700"/>
                    <a:pt x="620" y="451"/>
                  </a:cubicBezTo>
                  <a:cubicBezTo>
                    <a:pt x="620" y="203"/>
                    <a:pt x="477" y="1"/>
                    <a:pt x="3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7"/>
            <p:cNvSpPr/>
            <p:nvPr/>
          </p:nvSpPr>
          <p:spPr>
            <a:xfrm>
              <a:off x="1758896" y="2085295"/>
              <a:ext cx="22453" cy="32642"/>
            </a:xfrm>
            <a:custGeom>
              <a:rect b="b" l="l" r="r" t="t"/>
              <a:pathLst>
                <a:path extrusionOk="0" h="897" w="617">
                  <a:moveTo>
                    <a:pt x="309" y="1"/>
                  </a:moveTo>
                  <a:cubicBezTo>
                    <a:pt x="139" y="1"/>
                    <a:pt x="1" y="203"/>
                    <a:pt x="1" y="451"/>
                  </a:cubicBezTo>
                  <a:cubicBezTo>
                    <a:pt x="1" y="695"/>
                    <a:pt x="139" y="897"/>
                    <a:pt x="309" y="897"/>
                  </a:cubicBezTo>
                  <a:cubicBezTo>
                    <a:pt x="479" y="897"/>
                    <a:pt x="617" y="695"/>
                    <a:pt x="617" y="451"/>
                  </a:cubicBezTo>
                  <a:cubicBezTo>
                    <a:pt x="617" y="203"/>
                    <a:pt x="479" y="1"/>
                    <a:pt x="3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7"/>
            <p:cNvSpPr/>
            <p:nvPr/>
          </p:nvSpPr>
          <p:spPr>
            <a:xfrm>
              <a:off x="1645910" y="2012445"/>
              <a:ext cx="64665" cy="34389"/>
            </a:xfrm>
            <a:custGeom>
              <a:rect b="b" l="l" r="r" t="t"/>
              <a:pathLst>
                <a:path extrusionOk="0" h="945" w="1777">
                  <a:moveTo>
                    <a:pt x="1594" y="0"/>
                  </a:moveTo>
                  <a:cubicBezTo>
                    <a:pt x="1194" y="0"/>
                    <a:pt x="261" y="80"/>
                    <a:pt x="0" y="811"/>
                  </a:cubicBezTo>
                  <a:lnTo>
                    <a:pt x="375" y="945"/>
                  </a:lnTo>
                  <a:cubicBezTo>
                    <a:pt x="552" y="454"/>
                    <a:pt x="1281" y="401"/>
                    <a:pt x="1596" y="401"/>
                  </a:cubicBezTo>
                  <a:cubicBezTo>
                    <a:pt x="1683" y="401"/>
                    <a:pt x="1738" y="405"/>
                    <a:pt x="1741" y="405"/>
                  </a:cubicBezTo>
                  <a:lnTo>
                    <a:pt x="1776" y="6"/>
                  </a:lnTo>
                  <a:cubicBezTo>
                    <a:pt x="1764" y="5"/>
                    <a:pt x="1697" y="0"/>
                    <a:pt x="15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7"/>
            <p:cNvSpPr/>
            <p:nvPr/>
          </p:nvSpPr>
          <p:spPr>
            <a:xfrm>
              <a:off x="1739683" y="2007023"/>
              <a:ext cx="48435" cy="34825"/>
            </a:xfrm>
            <a:custGeom>
              <a:rect b="b" l="l" r="r" t="t"/>
              <a:pathLst>
                <a:path extrusionOk="0" h="957" w="1331">
                  <a:moveTo>
                    <a:pt x="159" y="1"/>
                  </a:moveTo>
                  <a:lnTo>
                    <a:pt x="0" y="372"/>
                  </a:lnTo>
                  <a:cubicBezTo>
                    <a:pt x="8" y="372"/>
                    <a:pt x="766" y="700"/>
                    <a:pt x="1074" y="957"/>
                  </a:cubicBezTo>
                  <a:lnTo>
                    <a:pt x="1330" y="649"/>
                  </a:lnTo>
                  <a:cubicBezTo>
                    <a:pt x="975" y="352"/>
                    <a:pt x="194" y="17"/>
                    <a:pt x="1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0" name="Google Shape;1310;p57"/>
          <p:cNvSpPr txBox="1"/>
          <p:nvPr>
            <p:ph type="ctrTitle"/>
          </p:nvPr>
        </p:nvSpPr>
        <p:spPr>
          <a:xfrm>
            <a:off x="4617950" y="425075"/>
            <a:ext cx="37104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1311" name="Google Shape;1311;p57"/>
          <p:cNvSpPr txBox="1"/>
          <p:nvPr>
            <p:ph idx="3" type="ctrTitle"/>
          </p:nvPr>
        </p:nvSpPr>
        <p:spPr>
          <a:xfrm>
            <a:off x="4617950" y="2613350"/>
            <a:ext cx="37104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58"/>
          <p:cNvSpPr txBox="1"/>
          <p:nvPr>
            <p:ph idx="1" type="body"/>
          </p:nvPr>
        </p:nvSpPr>
        <p:spPr>
          <a:xfrm>
            <a:off x="718500" y="1526625"/>
            <a:ext cx="7706400" cy="32913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Font typeface="Barlow"/>
              <a:buChar char="●"/>
            </a:pPr>
            <a:r>
              <a:rPr lang="en" u="sng">
                <a:hlinkClick r:id="rId3"/>
              </a:rPr>
              <a:t>https://stackoverflow.com/questions/38067704/how-to-change-the-datetime-format-in-pandas</a:t>
            </a:r>
            <a:endParaRPr u="sng"/>
          </a:p>
          <a:p>
            <a:pPr indent="-304800" lvl="0" marL="457200" marR="0" rtl="0" algn="l">
              <a:lnSpc>
                <a:spcPct val="115000"/>
              </a:lnSpc>
              <a:spcBef>
                <a:spcPts val="0"/>
              </a:spcBef>
              <a:spcAft>
                <a:spcPts val="0"/>
              </a:spcAft>
              <a:buSzPts val="1200"/>
              <a:buFont typeface="Barlow"/>
              <a:buChar char="●"/>
            </a:pPr>
            <a:r>
              <a:rPr lang="en" u="sng">
                <a:hlinkClick r:id="rId4"/>
              </a:rPr>
              <a:t>https://datascientyst.com/convert-datetime-day-of-week-name-number-in-pandas/</a:t>
            </a:r>
            <a:endParaRPr u="sng"/>
          </a:p>
          <a:p>
            <a:pPr indent="-304800" lvl="0" marL="457200" marR="0" rtl="0" algn="l">
              <a:lnSpc>
                <a:spcPct val="115000"/>
              </a:lnSpc>
              <a:spcBef>
                <a:spcPts val="0"/>
              </a:spcBef>
              <a:spcAft>
                <a:spcPts val="0"/>
              </a:spcAft>
              <a:buSzPts val="1200"/>
              <a:buFont typeface="Barlow"/>
              <a:buChar char="●"/>
            </a:pPr>
            <a:r>
              <a:rPr lang="en" u="sng">
                <a:hlinkClick r:id="rId5"/>
              </a:rPr>
              <a:t>https://towardsdatascience.com/decision-trees-explained-3ec41632ceb6</a:t>
            </a:r>
            <a:endParaRPr u="sng"/>
          </a:p>
          <a:p>
            <a:pPr indent="-304800" lvl="0" marL="457200" marR="0" rtl="0" algn="l">
              <a:lnSpc>
                <a:spcPct val="115000"/>
              </a:lnSpc>
              <a:spcBef>
                <a:spcPts val="0"/>
              </a:spcBef>
              <a:spcAft>
                <a:spcPts val="0"/>
              </a:spcAft>
              <a:buSzPts val="1200"/>
              <a:buFont typeface="Barlow"/>
              <a:buChar char="●"/>
            </a:pPr>
            <a:r>
              <a:rPr lang="en" u="sng">
                <a:hlinkClick r:id="rId6"/>
              </a:rPr>
              <a:t>https://stackoverflow.com/questions/59447378/sklearn-plot-tree-plot-is-too-small</a:t>
            </a:r>
            <a:endParaRPr u="sng"/>
          </a:p>
          <a:p>
            <a:pPr indent="-304800" lvl="0" marL="457200" marR="0" rtl="0" algn="l">
              <a:lnSpc>
                <a:spcPct val="115000"/>
              </a:lnSpc>
              <a:spcBef>
                <a:spcPts val="0"/>
              </a:spcBef>
              <a:spcAft>
                <a:spcPts val="0"/>
              </a:spcAft>
              <a:buSzPts val="1200"/>
              <a:buFont typeface="Barlow"/>
              <a:buChar char="●"/>
            </a:pPr>
            <a:r>
              <a:rPr lang="en" u="sng">
                <a:hlinkClick r:id="rId7"/>
              </a:rPr>
              <a:t>https://analyticsindiamag.com/when-to-use-one-hot-encoding-in-deep-learning/</a:t>
            </a:r>
            <a:endParaRPr u="sng"/>
          </a:p>
          <a:p>
            <a:pPr indent="-304800" lvl="0" marL="457200" marR="0" rtl="0" algn="l">
              <a:lnSpc>
                <a:spcPct val="115000"/>
              </a:lnSpc>
              <a:spcBef>
                <a:spcPts val="0"/>
              </a:spcBef>
              <a:spcAft>
                <a:spcPts val="0"/>
              </a:spcAft>
              <a:buSzPts val="1200"/>
              <a:buFont typeface="Barlow"/>
              <a:buChar char="●"/>
            </a:pPr>
            <a:r>
              <a:rPr lang="en" u="sng">
                <a:hlinkClick r:id="rId8"/>
              </a:rPr>
              <a:t>https://machinelearningmastery.com/one-hot-encoding-for-categorical-data/</a:t>
            </a:r>
            <a:endParaRPr u="sng"/>
          </a:p>
          <a:p>
            <a:pPr indent="-304800" lvl="0" marL="457200" marR="0" rtl="0" algn="l">
              <a:lnSpc>
                <a:spcPct val="115000"/>
              </a:lnSpc>
              <a:spcBef>
                <a:spcPts val="0"/>
              </a:spcBef>
              <a:spcAft>
                <a:spcPts val="0"/>
              </a:spcAft>
              <a:buSzPts val="1200"/>
              <a:buFont typeface="Barlow"/>
              <a:buChar char="●"/>
            </a:pPr>
            <a:r>
              <a:rPr lang="en" u="sng">
                <a:hlinkClick r:id="rId9"/>
              </a:rPr>
              <a:t>https://altair-viz.github.io/gallery/index.html#interactive-charts</a:t>
            </a:r>
            <a:endParaRPr u="sng"/>
          </a:p>
          <a:p>
            <a:pPr indent="-304800" lvl="0" marL="457200" rtl="0" algn="l">
              <a:lnSpc>
                <a:spcPct val="115000"/>
              </a:lnSpc>
              <a:spcBef>
                <a:spcPts val="0"/>
              </a:spcBef>
              <a:spcAft>
                <a:spcPts val="0"/>
              </a:spcAft>
              <a:buSzPts val="1200"/>
              <a:buFont typeface="Barlow"/>
              <a:buChar char="●"/>
            </a:pPr>
            <a:r>
              <a:rPr lang="en" u="sng"/>
              <a:t>https://www.analyticsvidhya.com/blog/2015/11/easy-methods-deal-categorical-variables-predictive-modeling/</a:t>
            </a:r>
            <a:endParaRPr u="sng"/>
          </a:p>
          <a:p>
            <a:pPr indent="-304800" lvl="0" marL="457200" rtl="0" algn="l">
              <a:lnSpc>
                <a:spcPct val="115000"/>
              </a:lnSpc>
              <a:spcBef>
                <a:spcPts val="0"/>
              </a:spcBef>
              <a:spcAft>
                <a:spcPts val="0"/>
              </a:spcAft>
              <a:buSzPts val="1200"/>
              <a:buFont typeface="Barlow"/>
              <a:buChar char="●"/>
            </a:pPr>
            <a:r>
              <a:rPr lang="en" u="sng"/>
              <a:t>https://www.shanelynn.ie/merge-join-dataframes-python-pandas-index-1/</a:t>
            </a:r>
            <a:endParaRPr u="sng"/>
          </a:p>
          <a:p>
            <a:pPr indent="-304800" lvl="0" marL="457200" rtl="0" algn="l">
              <a:lnSpc>
                <a:spcPct val="115000"/>
              </a:lnSpc>
              <a:spcBef>
                <a:spcPts val="0"/>
              </a:spcBef>
              <a:spcAft>
                <a:spcPts val="0"/>
              </a:spcAft>
              <a:buSzPts val="1200"/>
              <a:buFont typeface="Barlow"/>
              <a:buChar char="●"/>
            </a:pPr>
            <a:r>
              <a:rPr lang="en" u="sng"/>
              <a:t>https://levelup.gitconnected.com/decision-tree-regression-df9e24ffe59a</a:t>
            </a:r>
            <a:endParaRPr u="sng"/>
          </a:p>
          <a:p>
            <a:pPr indent="-304800" lvl="0" marL="457200" rtl="0" algn="l">
              <a:lnSpc>
                <a:spcPct val="115000"/>
              </a:lnSpc>
              <a:spcBef>
                <a:spcPts val="0"/>
              </a:spcBef>
              <a:spcAft>
                <a:spcPts val="0"/>
              </a:spcAft>
              <a:buSzPts val="1200"/>
              <a:buFont typeface="Barlow"/>
              <a:buChar char="●"/>
            </a:pPr>
            <a:r>
              <a:rPr lang="en" u="sng"/>
              <a:t>https://levelup.gitconnected.com/random-forest-regression-209c0f354c84</a:t>
            </a:r>
            <a:endParaRPr u="sng"/>
          </a:p>
          <a:p>
            <a:pPr indent="0" lvl="0" marL="457200" marR="0" rtl="0" algn="l">
              <a:lnSpc>
                <a:spcPct val="115000"/>
              </a:lnSpc>
              <a:spcBef>
                <a:spcPts val="0"/>
              </a:spcBef>
              <a:spcAft>
                <a:spcPts val="0"/>
              </a:spcAft>
              <a:buNone/>
            </a:pPr>
            <a:r>
              <a:t/>
            </a:r>
            <a:endParaRPr sz="1100" u="sng"/>
          </a:p>
          <a:p>
            <a:pPr indent="0" lvl="0" marL="0" rtl="0" algn="l">
              <a:lnSpc>
                <a:spcPct val="115000"/>
              </a:lnSpc>
              <a:spcBef>
                <a:spcPts val="0"/>
              </a:spcBef>
              <a:spcAft>
                <a:spcPts val="0"/>
              </a:spcAft>
              <a:buNone/>
            </a:pPr>
            <a:r>
              <a:t/>
            </a:r>
            <a:endParaRPr/>
          </a:p>
        </p:txBody>
      </p:sp>
      <p:sp>
        <p:nvSpPr>
          <p:cNvPr id="1317" name="Google Shape;1317;p58"/>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321" name="Shape 1321"/>
        <p:cNvGrpSpPr/>
        <p:nvPr/>
      </p:nvGrpSpPr>
      <p:grpSpPr>
        <a:xfrm>
          <a:off x="0" y="0"/>
          <a:ext cx="0" cy="0"/>
          <a:chOff x="0" y="0"/>
          <a:chExt cx="0" cy="0"/>
        </a:xfrm>
      </p:grpSpPr>
      <p:sp>
        <p:nvSpPr>
          <p:cNvPr id="1322" name="Google Shape;1322;p5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323" name="Google Shape;1323;p59"/>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24" name="Google Shape;1324;p59"/>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72" name="Shape 372"/>
        <p:cNvGrpSpPr/>
        <p:nvPr/>
      </p:nvGrpSpPr>
      <p:grpSpPr>
        <a:xfrm>
          <a:off x="0" y="0"/>
          <a:ext cx="0" cy="0"/>
          <a:chOff x="0" y="0"/>
          <a:chExt cx="0" cy="0"/>
        </a:xfrm>
      </p:grpSpPr>
      <p:grpSp>
        <p:nvGrpSpPr>
          <p:cNvPr id="373" name="Google Shape;373;p27"/>
          <p:cNvGrpSpPr/>
          <p:nvPr/>
        </p:nvGrpSpPr>
        <p:grpSpPr>
          <a:xfrm>
            <a:off x="319500" y="0"/>
            <a:ext cx="8505000" cy="981750"/>
            <a:chOff x="319500" y="0"/>
            <a:chExt cx="8505000" cy="981750"/>
          </a:xfrm>
        </p:grpSpPr>
        <p:sp>
          <p:nvSpPr>
            <p:cNvPr id="374" name="Google Shape;374;p27"/>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27"/>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Motivation</a:t>
            </a:r>
            <a:endParaRPr/>
          </a:p>
        </p:txBody>
      </p:sp>
      <p:sp>
        <p:nvSpPr>
          <p:cNvPr id="380" name="Google Shape;380;p27"/>
          <p:cNvSpPr txBox="1"/>
          <p:nvPr>
            <p:ph idx="1" type="body"/>
          </p:nvPr>
        </p:nvSpPr>
        <p:spPr>
          <a:xfrm>
            <a:off x="716875" y="1242325"/>
            <a:ext cx="7988100" cy="3081900"/>
          </a:xfrm>
          <a:prstGeom prst="rect">
            <a:avLst/>
          </a:prstGeom>
        </p:spPr>
        <p:txBody>
          <a:bodyPr anchorCtr="0" anchor="t" bIns="91425" lIns="91425" spcFirstLastPara="1" rIns="91425" wrap="square" tIns="91425">
            <a:noAutofit/>
          </a:bodyPr>
          <a:lstStyle/>
          <a:p>
            <a:pPr indent="0" lvl="0" marL="0" marR="190500" rtl="0" algn="l">
              <a:spcBef>
                <a:spcPts val="2000"/>
              </a:spcBef>
              <a:spcAft>
                <a:spcPts val="0"/>
              </a:spcAft>
              <a:buNone/>
            </a:pPr>
            <a:r>
              <a:rPr lang="en" sz="1350">
                <a:solidFill>
                  <a:srgbClr val="000000"/>
                </a:solidFill>
              </a:rPr>
              <a:t>1.Explore which </a:t>
            </a:r>
            <a:r>
              <a:rPr b="1" lang="en" sz="1350">
                <a:solidFill>
                  <a:srgbClr val="000000"/>
                </a:solidFill>
              </a:rPr>
              <a:t>purchasing habits</a:t>
            </a:r>
            <a:r>
              <a:rPr lang="en" sz="1350">
                <a:solidFill>
                  <a:srgbClr val="000000"/>
                </a:solidFill>
              </a:rPr>
              <a:t> differentiate </a:t>
            </a:r>
            <a:r>
              <a:rPr b="1" lang="en" sz="1350">
                <a:solidFill>
                  <a:srgbClr val="000000"/>
                </a:solidFill>
              </a:rPr>
              <a:t>Males and Females</a:t>
            </a:r>
            <a:r>
              <a:rPr lang="en" sz="1350">
                <a:solidFill>
                  <a:srgbClr val="000000"/>
                </a:solidFill>
              </a:rPr>
              <a:t> apart. From this, </a:t>
            </a:r>
            <a:r>
              <a:rPr b="1" lang="en" sz="1350">
                <a:solidFill>
                  <a:srgbClr val="000000"/>
                </a:solidFill>
              </a:rPr>
              <a:t>how successful</a:t>
            </a:r>
            <a:r>
              <a:rPr lang="en" sz="1350">
                <a:solidFill>
                  <a:srgbClr val="000000"/>
                </a:solidFill>
              </a:rPr>
              <a:t> will the model created be in </a:t>
            </a:r>
            <a:r>
              <a:rPr b="1" lang="en" sz="1350">
                <a:solidFill>
                  <a:srgbClr val="000000"/>
                </a:solidFill>
              </a:rPr>
              <a:t>predicting whether a customer is a Male of Female</a:t>
            </a:r>
            <a:r>
              <a:rPr lang="en" sz="1350">
                <a:solidFill>
                  <a:srgbClr val="000000"/>
                </a:solidFill>
              </a:rPr>
              <a:t>?</a:t>
            </a:r>
            <a:endParaRPr sz="1350">
              <a:solidFill>
                <a:srgbClr val="000000"/>
              </a:solidFill>
            </a:endParaRPr>
          </a:p>
          <a:p>
            <a:pPr indent="0" lvl="0" marL="0" rtl="0" algn="l">
              <a:spcBef>
                <a:spcPts val="2000"/>
              </a:spcBef>
              <a:spcAft>
                <a:spcPts val="0"/>
              </a:spcAft>
              <a:buNone/>
            </a:pPr>
            <a:r>
              <a:rPr lang="en" sz="1350">
                <a:solidFill>
                  <a:srgbClr val="000000"/>
                </a:solidFill>
              </a:rPr>
              <a:t>2.For </a:t>
            </a:r>
            <a:r>
              <a:rPr b="1" lang="en" sz="1350">
                <a:solidFill>
                  <a:srgbClr val="000000"/>
                </a:solidFill>
              </a:rPr>
              <a:t>each variable</a:t>
            </a:r>
            <a:r>
              <a:rPr lang="en" sz="1350">
                <a:solidFill>
                  <a:srgbClr val="000000"/>
                </a:solidFill>
              </a:rPr>
              <a:t> that distinguishes male and female customers, we will try to </a:t>
            </a:r>
            <a:r>
              <a:rPr b="1" lang="en" sz="1350">
                <a:solidFill>
                  <a:srgbClr val="000000"/>
                </a:solidFill>
              </a:rPr>
              <a:t>explore the rationale </a:t>
            </a:r>
            <a:r>
              <a:rPr lang="en" sz="1350">
                <a:solidFill>
                  <a:srgbClr val="000000"/>
                </a:solidFill>
              </a:rPr>
              <a:t>behind it to gain further insights.</a:t>
            </a:r>
            <a:endParaRPr sz="1350">
              <a:solidFill>
                <a:srgbClr val="000000"/>
              </a:solidFill>
            </a:endParaRPr>
          </a:p>
          <a:p>
            <a:pPr indent="0" lvl="0" marL="0" rtl="0" algn="l">
              <a:spcBef>
                <a:spcPts val="0"/>
              </a:spcBef>
              <a:spcAft>
                <a:spcPts val="0"/>
              </a:spcAft>
              <a:buNone/>
            </a:pPr>
            <a:r>
              <a:t/>
            </a:r>
            <a:endParaRPr/>
          </a:p>
        </p:txBody>
      </p:sp>
      <p:pic>
        <p:nvPicPr>
          <p:cNvPr id="381" name="Google Shape;381;p27"/>
          <p:cNvPicPr preferRelativeResize="0"/>
          <p:nvPr/>
        </p:nvPicPr>
        <p:blipFill>
          <a:blip r:embed="rId3">
            <a:alphaModFix/>
          </a:blip>
          <a:stretch>
            <a:fillRect/>
          </a:stretch>
        </p:blipFill>
        <p:spPr>
          <a:xfrm>
            <a:off x="1156525" y="2746875"/>
            <a:ext cx="6827075" cy="2185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85" name="Shape 385"/>
        <p:cNvGrpSpPr/>
        <p:nvPr/>
      </p:nvGrpSpPr>
      <p:grpSpPr>
        <a:xfrm>
          <a:off x="0" y="0"/>
          <a:ext cx="0" cy="0"/>
          <a:chOff x="0" y="0"/>
          <a:chExt cx="0" cy="0"/>
        </a:xfrm>
      </p:grpSpPr>
      <p:grpSp>
        <p:nvGrpSpPr>
          <p:cNvPr id="386" name="Google Shape;386;p28"/>
          <p:cNvGrpSpPr/>
          <p:nvPr/>
        </p:nvGrpSpPr>
        <p:grpSpPr>
          <a:xfrm>
            <a:off x="314000" y="2020325"/>
            <a:ext cx="8510400" cy="1625025"/>
            <a:chOff x="314000" y="2020325"/>
            <a:chExt cx="8510400" cy="1625025"/>
          </a:xfrm>
        </p:grpSpPr>
        <p:sp>
          <p:nvSpPr>
            <p:cNvPr id="387" name="Google Shape;387;p28"/>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8"/>
            <p:cNvGrpSpPr/>
            <p:nvPr/>
          </p:nvGrpSpPr>
          <p:grpSpPr>
            <a:xfrm>
              <a:off x="3524825" y="2020325"/>
              <a:ext cx="2076362" cy="641924"/>
              <a:chOff x="3527575" y="0"/>
              <a:chExt cx="2076362" cy="641924"/>
            </a:xfrm>
          </p:grpSpPr>
          <p:sp>
            <p:nvSpPr>
              <p:cNvPr id="389" name="Google Shape;389;p28"/>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28"/>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91" name="Google Shape;391;p28"/>
              <p:cNvGrpSpPr/>
              <p:nvPr/>
            </p:nvGrpSpPr>
            <p:grpSpPr>
              <a:xfrm>
                <a:off x="5557050" y="0"/>
                <a:ext cx="46887" cy="641924"/>
                <a:chOff x="2783050" y="0"/>
                <a:chExt cx="46887" cy="641924"/>
              </a:xfrm>
            </p:grpSpPr>
            <p:sp>
              <p:nvSpPr>
                <p:cNvPr id="392" name="Google Shape;392;p28"/>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28"/>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394" name="Google Shape;394;p28"/>
          <p:cNvGrpSpPr/>
          <p:nvPr/>
        </p:nvGrpSpPr>
        <p:grpSpPr>
          <a:xfrm>
            <a:off x="3291400" y="0"/>
            <a:ext cx="2555700" cy="2301750"/>
            <a:chOff x="3294150" y="0"/>
            <a:chExt cx="2555700" cy="2301750"/>
          </a:xfrm>
        </p:grpSpPr>
        <p:sp>
          <p:nvSpPr>
            <p:cNvPr id="395" name="Google Shape;395;p28"/>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28"/>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28"/>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98" name="Google Shape;398;p28"/>
            <p:cNvGrpSpPr/>
            <p:nvPr/>
          </p:nvGrpSpPr>
          <p:grpSpPr>
            <a:xfrm>
              <a:off x="5557050" y="0"/>
              <a:ext cx="46887" cy="641924"/>
              <a:chOff x="2783050" y="0"/>
              <a:chExt cx="46887" cy="641924"/>
            </a:xfrm>
          </p:grpSpPr>
          <p:sp>
            <p:nvSpPr>
              <p:cNvPr id="399" name="Google Shape;399;p28"/>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28"/>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401" name="Google Shape;401;p28"/>
          <p:cNvSpPr/>
          <p:nvPr/>
        </p:nvSpPr>
        <p:spPr>
          <a:xfrm>
            <a:off x="4440650" y="0"/>
            <a:ext cx="262800" cy="26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txBox="1"/>
          <p:nvPr>
            <p:ph type="ctrTitle"/>
          </p:nvPr>
        </p:nvSpPr>
        <p:spPr>
          <a:xfrm>
            <a:off x="777400" y="2542250"/>
            <a:ext cx="76656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DATA CLEANING</a:t>
            </a:r>
            <a:endParaRPr sz="4500"/>
          </a:p>
        </p:txBody>
      </p:sp>
      <p:sp>
        <p:nvSpPr>
          <p:cNvPr id="403" name="Google Shape;403;p28"/>
          <p:cNvSpPr txBox="1"/>
          <p:nvPr>
            <p:ph idx="2" type="title"/>
          </p:nvPr>
        </p:nvSpPr>
        <p:spPr>
          <a:xfrm>
            <a:off x="3783712" y="877525"/>
            <a:ext cx="15870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07" name="Shape 407"/>
        <p:cNvGrpSpPr/>
        <p:nvPr/>
      </p:nvGrpSpPr>
      <p:grpSpPr>
        <a:xfrm>
          <a:off x="0" y="0"/>
          <a:ext cx="0" cy="0"/>
          <a:chOff x="0" y="0"/>
          <a:chExt cx="0" cy="0"/>
        </a:xfrm>
      </p:grpSpPr>
      <p:grpSp>
        <p:nvGrpSpPr>
          <p:cNvPr id="408" name="Google Shape;408;p29"/>
          <p:cNvGrpSpPr/>
          <p:nvPr/>
        </p:nvGrpSpPr>
        <p:grpSpPr>
          <a:xfrm>
            <a:off x="319500" y="0"/>
            <a:ext cx="8505000" cy="981750"/>
            <a:chOff x="319500" y="0"/>
            <a:chExt cx="8505000" cy="981750"/>
          </a:xfrm>
        </p:grpSpPr>
        <p:sp>
          <p:nvSpPr>
            <p:cNvPr id="409" name="Google Shape;409;p29"/>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9"/>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15" name="Google Shape;415;p29"/>
          <p:cNvSpPr txBox="1"/>
          <p:nvPr>
            <p:ph idx="1" type="body"/>
          </p:nvPr>
        </p:nvSpPr>
        <p:spPr>
          <a:xfrm>
            <a:off x="718800" y="1394500"/>
            <a:ext cx="7706400" cy="3081900"/>
          </a:xfrm>
          <a:prstGeom prst="rect">
            <a:avLst/>
          </a:prstGeom>
        </p:spPr>
        <p:txBody>
          <a:bodyPr anchorCtr="0" anchor="t" bIns="91425" lIns="91425" spcFirstLastPara="1" rIns="91425" wrap="square" tIns="91425">
            <a:noAutofit/>
          </a:bodyPr>
          <a:lstStyle/>
          <a:p>
            <a:pPr indent="-330200" lvl="0" marL="457200" marR="190500" rtl="0" algn="l">
              <a:lnSpc>
                <a:spcPct val="150000"/>
              </a:lnSpc>
              <a:spcBef>
                <a:spcPts val="110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Dropping unnecessary columns</a:t>
            </a:r>
            <a:endParaRPr b="1" sz="1450">
              <a:solidFill>
                <a:srgbClr val="000000"/>
              </a:solidFill>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Checking if any Null-Value exists</a:t>
            </a:r>
            <a:endParaRPr b="1" sz="1450">
              <a:solidFill>
                <a:srgbClr val="000000"/>
              </a:solidFill>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Inspecting Categorical Data - Identifying unique values</a:t>
            </a:r>
            <a:endParaRPr b="1" sz="1450">
              <a:solidFill>
                <a:srgbClr val="000000"/>
              </a:solidFill>
              <a:latin typeface="Montserrat"/>
              <a:ea typeface="Montserrat"/>
              <a:cs typeface="Montserrat"/>
              <a:sym typeface="Montserrat"/>
            </a:endParaRPr>
          </a:p>
          <a:p>
            <a:pPr indent="-330200" lvl="0" marL="457200" marR="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Transforming raw time data (in 24-hour) to float (Numerical Data Type)</a:t>
            </a:r>
            <a:endParaRPr b="1" sz="1450">
              <a:solidFill>
                <a:srgbClr val="000000"/>
              </a:solidFill>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Converting date to day of week according to the Calendar </a:t>
            </a:r>
            <a:endParaRPr b="1" sz="1450">
              <a:solidFill>
                <a:srgbClr val="000000"/>
              </a:solidFill>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Checking for outliers for Numerical Variables</a:t>
            </a:r>
            <a:endParaRPr b="1" sz="1450">
              <a:solidFill>
                <a:srgbClr val="000000"/>
              </a:solidFill>
              <a:latin typeface="Montserrat"/>
              <a:ea typeface="Montserrat"/>
              <a:cs typeface="Montserrat"/>
              <a:sym typeface="Montserrat"/>
            </a:endParaRPr>
          </a:p>
          <a:p>
            <a:pPr indent="-330200" lvl="0" marL="457200" marR="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Further dropping another 3 similar columns</a:t>
            </a:r>
            <a:endParaRPr b="1" sz="1450">
              <a:solidFill>
                <a:srgbClr val="000000"/>
              </a:solidFill>
              <a:latin typeface="Montserrat"/>
              <a:ea typeface="Montserrat"/>
              <a:cs typeface="Montserrat"/>
              <a:sym typeface="Montserrat"/>
            </a:endParaRPr>
          </a:p>
          <a:p>
            <a:pPr indent="-320675" lvl="0" marL="457200" rtl="0" algn="l">
              <a:lnSpc>
                <a:spcPct val="150000"/>
              </a:lnSpc>
              <a:spcBef>
                <a:spcPts val="0"/>
              </a:spcBef>
              <a:spcAft>
                <a:spcPts val="0"/>
              </a:spcAft>
              <a:buClr>
                <a:srgbClr val="000000"/>
              </a:buClr>
              <a:buSzPts val="1450"/>
              <a:buFont typeface="Montserrat"/>
              <a:buAutoNum type="arabicPeriod"/>
            </a:pPr>
            <a:r>
              <a:rPr b="1" lang="en" sz="1450">
                <a:solidFill>
                  <a:srgbClr val="000000"/>
                </a:solidFill>
                <a:latin typeface="Montserrat"/>
                <a:ea typeface="Montserrat"/>
                <a:cs typeface="Montserrat"/>
                <a:sym typeface="Montserrat"/>
              </a:rPr>
              <a:t>Dividing into two datasets (Male &amp; Female)</a:t>
            </a:r>
            <a:endParaRPr b="1" sz="2350">
              <a:solidFill>
                <a:srgbClr val="000000"/>
              </a:solidFill>
              <a:latin typeface="Montserrat"/>
              <a:ea typeface="Montserrat"/>
              <a:cs typeface="Montserrat"/>
              <a:sym typeface="Montserrat"/>
            </a:endParaRPr>
          </a:p>
          <a:p>
            <a:pPr indent="0" lvl="0" marL="0" rtl="0" algn="l">
              <a:lnSpc>
                <a:spcPct val="150000"/>
              </a:lnSpc>
              <a:spcBef>
                <a:spcPts val="1100"/>
              </a:spcBef>
              <a:spcAft>
                <a:spcPts val="0"/>
              </a:spcAft>
              <a:buNone/>
            </a:pPr>
            <a:r>
              <a:t/>
            </a:r>
            <a:endParaRPr b="1" sz="1150">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19" name="Shape 419"/>
        <p:cNvGrpSpPr/>
        <p:nvPr/>
      </p:nvGrpSpPr>
      <p:grpSpPr>
        <a:xfrm>
          <a:off x="0" y="0"/>
          <a:ext cx="0" cy="0"/>
          <a:chOff x="0" y="0"/>
          <a:chExt cx="0" cy="0"/>
        </a:xfrm>
      </p:grpSpPr>
      <p:grpSp>
        <p:nvGrpSpPr>
          <p:cNvPr id="420" name="Google Shape;420;p30"/>
          <p:cNvGrpSpPr/>
          <p:nvPr/>
        </p:nvGrpSpPr>
        <p:grpSpPr>
          <a:xfrm>
            <a:off x="319500" y="0"/>
            <a:ext cx="8505000" cy="981750"/>
            <a:chOff x="319500" y="0"/>
            <a:chExt cx="8505000" cy="981750"/>
          </a:xfrm>
        </p:grpSpPr>
        <p:sp>
          <p:nvSpPr>
            <p:cNvPr id="421" name="Google Shape;421;p30"/>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0"/>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27" name="Google Shape;427;p30"/>
          <p:cNvSpPr txBox="1"/>
          <p:nvPr>
            <p:ph idx="1" type="body"/>
          </p:nvPr>
        </p:nvSpPr>
        <p:spPr>
          <a:xfrm>
            <a:off x="718800" y="1249425"/>
            <a:ext cx="7706400" cy="3769800"/>
          </a:xfrm>
          <a:prstGeom prst="rect">
            <a:avLst/>
          </a:prstGeom>
        </p:spPr>
        <p:txBody>
          <a:bodyPr anchorCtr="0" anchor="t" bIns="91425" lIns="91425" spcFirstLastPara="1" rIns="91425" wrap="square" tIns="91425">
            <a:noAutofit/>
          </a:bodyPr>
          <a:lstStyle/>
          <a:p>
            <a:pPr indent="0" lvl="0" marL="0" marR="190500" rtl="0" algn="l">
              <a:lnSpc>
                <a:spcPct val="100000"/>
              </a:lnSpc>
              <a:spcBef>
                <a:spcPts val="1100"/>
              </a:spcBef>
              <a:spcAft>
                <a:spcPts val="0"/>
              </a:spcAft>
              <a:buNone/>
            </a:pPr>
            <a:r>
              <a:rPr b="1" lang="en" sz="1500">
                <a:solidFill>
                  <a:srgbClr val="000000"/>
                </a:solidFill>
                <a:latin typeface="Montserrat"/>
                <a:ea typeface="Montserrat"/>
                <a:cs typeface="Montserrat"/>
                <a:sym typeface="Montserrat"/>
              </a:rPr>
              <a:t>D</a:t>
            </a:r>
            <a:r>
              <a:rPr b="1" lang="en" sz="1500">
                <a:solidFill>
                  <a:srgbClr val="000000"/>
                </a:solidFill>
                <a:latin typeface="Montserrat"/>
                <a:ea typeface="Montserrat"/>
                <a:cs typeface="Montserrat"/>
                <a:sym typeface="Montserrat"/>
              </a:rPr>
              <a:t>ropping unnecessary columns</a:t>
            </a:r>
            <a:endParaRPr b="1" sz="1500">
              <a:solidFill>
                <a:srgbClr val="000000"/>
              </a:solidFill>
              <a:latin typeface="Montserrat"/>
              <a:ea typeface="Montserrat"/>
              <a:cs typeface="Montserrat"/>
              <a:sym typeface="Montserrat"/>
            </a:endParaRPr>
          </a:p>
          <a:p>
            <a:pPr indent="-317500" lvl="0" marL="457200" marR="190500" rtl="0" algn="l">
              <a:lnSpc>
                <a:spcPct val="150000"/>
              </a:lnSpc>
              <a:spcBef>
                <a:spcPts val="1100"/>
              </a:spcBef>
              <a:spcAft>
                <a:spcPts val="0"/>
              </a:spcAft>
              <a:buClr>
                <a:srgbClr val="000000"/>
              </a:buClr>
              <a:buSzPts val="1400"/>
              <a:buFont typeface="Montserrat"/>
              <a:buChar char="●"/>
            </a:pPr>
            <a:r>
              <a:rPr b="1" lang="en" sz="1400">
                <a:solidFill>
                  <a:srgbClr val="000000"/>
                </a:solidFill>
                <a:latin typeface="Montserrat"/>
                <a:ea typeface="Montserrat"/>
                <a:cs typeface="Montserrat"/>
                <a:sym typeface="Montserrat"/>
              </a:rPr>
              <a:t>Branch - </a:t>
            </a:r>
            <a:r>
              <a:rPr lang="en" sz="1400">
                <a:solidFill>
                  <a:srgbClr val="000000"/>
                </a:solidFill>
                <a:latin typeface="Montserrat Medium"/>
                <a:ea typeface="Montserrat Medium"/>
                <a:cs typeface="Montserrat Medium"/>
                <a:sym typeface="Montserrat Medium"/>
              </a:rPr>
              <a:t>Directly linked to City, hence making it a repetitive info</a:t>
            </a:r>
            <a:endParaRPr sz="1400">
              <a:solidFill>
                <a:srgbClr val="000000"/>
              </a:solidFill>
              <a:latin typeface="Montserrat Medium"/>
              <a:ea typeface="Montserrat Medium"/>
              <a:cs typeface="Montserrat Medium"/>
              <a:sym typeface="Montserrat Medium"/>
            </a:endParaRPr>
          </a:p>
          <a:p>
            <a:pPr indent="-317500" lvl="0" marL="457200" marR="190500" rtl="0" algn="l">
              <a:lnSpc>
                <a:spcPct val="150000"/>
              </a:lnSpc>
              <a:spcBef>
                <a:spcPts val="0"/>
              </a:spcBef>
              <a:spcAft>
                <a:spcPts val="0"/>
              </a:spcAft>
              <a:buClr>
                <a:srgbClr val="000000"/>
              </a:buClr>
              <a:buSzPts val="1400"/>
              <a:buFont typeface="Montserrat"/>
              <a:buChar char="●"/>
            </a:pPr>
            <a:r>
              <a:rPr b="1" lang="en" sz="1400">
                <a:solidFill>
                  <a:srgbClr val="000000"/>
                </a:solidFill>
                <a:latin typeface="Montserrat"/>
                <a:ea typeface="Montserrat"/>
                <a:cs typeface="Montserrat"/>
                <a:sym typeface="Montserrat"/>
              </a:rPr>
              <a:t>Gross margin percentage</a:t>
            </a:r>
            <a:r>
              <a:rPr lang="en" sz="1400">
                <a:solidFill>
                  <a:srgbClr val="000000"/>
                </a:solidFill>
                <a:latin typeface="Montserrat Medium"/>
                <a:ea typeface="Montserrat Medium"/>
                <a:cs typeface="Montserrat Medium"/>
                <a:sym typeface="Montserrat Medium"/>
              </a:rPr>
              <a:t> - Repetitive and redundant data</a:t>
            </a:r>
            <a:endParaRPr sz="1400">
              <a:solidFill>
                <a:srgbClr val="000000"/>
              </a:solidFill>
              <a:latin typeface="Montserrat Medium"/>
              <a:ea typeface="Montserrat Medium"/>
              <a:cs typeface="Montserrat Medium"/>
              <a:sym typeface="Montserrat Medium"/>
            </a:endParaRPr>
          </a:p>
          <a:p>
            <a:pPr indent="0" lvl="0" marL="457200" marR="190500" rtl="0" algn="l">
              <a:lnSpc>
                <a:spcPct val="150000"/>
              </a:lnSpc>
              <a:spcBef>
                <a:spcPts val="1100"/>
              </a:spcBef>
              <a:spcAft>
                <a:spcPts val="0"/>
              </a:spcAft>
              <a:buNone/>
            </a:pPr>
            <a:r>
              <a:t/>
            </a:r>
            <a:endParaRPr b="1" sz="1450">
              <a:solidFill>
                <a:srgbClr val="000000"/>
              </a:solidFill>
              <a:latin typeface="Montserrat"/>
              <a:ea typeface="Montserrat"/>
              <a:cs typeface="Montserrat"/>
              <a:sym typeface="Montserrat"/>
            </a:endParaRPr>
          </a:p>
        </p:txBody>
      </p:sp>
      <p:pic>
        <p:nvPicPr>
          <p:cNvPr id="428" name="Google Shape;428;p30"/>
          <p:cNvPicPr preferRelativeResize="0"/>
          <p:nvPr/>
        </p:nvPicPr>
        <p:blipFill rotWithShape="1">
          <a:blip r:embed="rId3">
            <a:alphaModFix/>
          </a:blip>
          <a:srcRect b="48097" l="0" r="0" t="0"/>
          <a:stretch/>
        </p:blipFill>
        <p:spPr>
          <a:xfrm>
            <a:off x="1320413" y="2523150"/>
            <a:ext cx="6499326" cy="2126876"/>
          </a:xfrm>
          <a:prstGeom prst="rect">
            <a:avLst/>
          </a:prstGeom>
          <a:noFill/>
          <a:ln cap="flat" cmpd="sng" w="19050">
            <a:solidFill>
              <a:schemeClr val="lt1"/>
            </a:solidFill>
            <a:prstDash val="solid"/>
            <a:round/>
            <a:headEnd len="sm" w="sm" type="none"/>
            <a:tailEnd len="sm" w="sm" type="none"/>
          </a:ln>
        </p:spPr>
      </p:pic>
      <p:sp>
        <p:nvSpPr>
          <p:cNvPr id="429" name="Google Shape;429;p30"/>
          <p:cNvSpPr/>
          <p:nvPr/>
        </p:nvSpPr>
        <p:spPr>
          <a:xfrm>
            <a:off x="1684775" y="2523100"/>
            <a:ext cx="312000" cy="2127000"/>
          </a:xfrm>
          <a:prstGeom prst="rect">
            <a:avLst/>
          </a:prstGeom>
          <a:solidFill>
            <a:srgbClr val="B2B2B2">
              <a:alpha val="6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6614350" y="2523150"/>
            <a:ext cx="489300" cy="2127000"/>
          </a:xfrm>
          <a:prstGeom prst="rect">
            <a:avLst/>
          </a:prstGeom>
          <a:solidFill>
            <a:srgbClr val="B2B2B2">
              <a:alpha val="6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34" name="Shape 434"/>
        <p:cNvGrpSpPr/>
        <p:nvPr/>
      </p:nvGrpSpPr>
      <p:grpSpPr>
        <a:xfrm>
          <a:off x="0" y="0"/>
          <a:ext cx="0" cy="0"/>
          <a:chOff x="0" y="0"/>
          <a:chExt cx="0" cy="0"/>
        </a:xfrm>
      </p:grpSpPr>
      <p:grpSp>
        <p:nvGrpSpPr>
          <p:cNvPr id="435" name="Google Shape;435;p31"/>
          <p:cNvGrpSpPr/>
          <p:nvPr/>
        </p:nvGrpSpPr>
        <p:grpSpPr>
          <a:xfrm>
            <a:off x="319500" y="0"/>
            <a:ext cx="8505000" cy="981750"/>
            <a:chOff x="319500" y="0"/>
            <a:chExt cx="8505000" cy="981750"/>
          </a:xfrm>
        </p:grpSpPr>
        <p:sp>
          <p:nvSpPr>
            <p:cNvPr id="436" name="Google Shape;436;p31"/>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1"/>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42" name="Google Shape;442;p31"/>
          <p:cNvSpPr txBox="1"/>
          <p:nvPr>
            <p:ph idx="1" type="body"/>
          </p:nvPr>
        </p:nvSpPr>
        <p:spPr>
          <a:xfrm>
            <a:off x="646814" y="1401425"/>
            <a:ext cx="3814200" cy="3081900"/>
          </a:xfrm>
          <a:prstGeom prst="rect">
            <a:avLst/>
          </a:prstGeom>
        </p:spPr>
        <p:txBody>
          <a:bodyPr anchorCtr="0" anchor="t" bIns="91425" lIns="91425" spcFirstLastPara="1" rIns="91425" wrap="square" tIns="91425">
            <a:noAutofit/>
          </a:bodyPr>
          <a:lstStyle/>
          <a:p>
            <a:pPr indent="0" lvl="0" marL="0" rtl="0" algn="ctr">
              <a:spcBef>
                <a:spcPts val="1100"/>
              </a:spcBef>
              <a:spcAft>
                <a:spcPts val="0"/>
              </a:spcAft>
              <a:buNone/>
            </a:pPr>
            <a:r>
              <a:rPr b="1" lang="en" sz="1500">
                <a:solidFill>
                  <a:srgbClr val="000000"/>
                </a:solidFill>
                <a:latin typeface="Montserrat"/>
                <a:ea typeface="Montserrat"/>
                <a:cs typeface="Montserrat"/>
                <a:sym typeface="Montserrat"/>
              </a:rPr>
              <a:t>Checking if any Null-Value exists			</a:t>
            </a:r>
            <a:endParaRPr sz="1500">
              <a:solidFill>
                <a:srgbClr val="000000"/>
              </a:solidFill>
              <a:latin typeface="Montserrat Medium"/>
              <a:ea typeface="Montserrat Medium"/>
              <a:cs typeface="Montserrat Medium"/>
              <a:sym typeface="Montserrat Medium"/>
            </a:endParaRPr>
          </a:p>
          <a:p>
            <a:pPr indent="0" lvl="0" marL="0" rtl="0" algn="l">
              <a:spcBef>
                <a:spcPts val="1100"/>
              </a:spcBef>
              <a:spcAft>
                <a:spcPts val="0"/>
              </a:spcAft>
              <a:buNone/>
            </a:pPr>
            <a:r>
              <a:rPr lang="en" sz="1500">
                <a:solidFill>
                  <a:srgbClr val="000000"/>
                </a:solidFill>
                <a:latin typeface="Montserrat Medium"/>
                <a:ea typeface="Montserrat Medium"/>
                <a:cs typeface="Montserrat Medium"/>
                <a:sym typeface="Montserrat Medium"/>
              </a:rPr>
              <a:t>	</a:t>
            </a:r>
            <a:endParaRPr sz="1500">
              <a:solidFill>
                <a:srgbClr val="000000"/>
              </a:solidFill>
              <a:latin typeface="Montserrat Medium"/>
              <a:ea typeface="Montserrat Medium"/>
              <a:cs typeface="Montserrat Medium"/>
              <a:sym typeface="Montserrat Medium"/>
            </a:endParaRPr>
          </a:p>
        </p:txBody>
      </p:sp>
      <p:pic>
        <p:nvPicPr>
          <p:cNvPr id="443" name="Google Shape;443;p31"/>
          <p:cNvPicPr preferRelativeResize="0"/>
          <p:nvPr/>
        </p:nvPicPr>
        <p:blipFill rotWithShape="1">
          <a:blip r:embed="rId3">
            <a:alphaModFix/>
          </a:blip>
          <a:srcRect b="0" l="3206" r="3570" t="1864"/>
          <a:stretch/>
        </p:blipFill>
        <p:spPr>
          <a:xfrm>
            <a:off x="1912100" y="2144850"/>
            <a:ext cx="1283650" cy="2239525"/>
          </a:xfrm>
          <a:prstGeom prst="rect">
            <a:avLst/>
          </a:prstGeom>
          <a:noFill/>
          <a:ln cap="flat" cmpd="sng" w="19050">
            <a:solidFill>
              <a:schemeClr val="lt1"/>
            </a:solidFill>
            <a:prstDash val="solid"/>
            <a:round/>
            <a:headEnd len="sm" w="sm" type="none"/>
            <a:tailEnd len="sm" w="sm" type="none"/>
          </a:ln>
        </p:spPr>
      </p:pic>
      <p:pic>
        <p:nvPicPr>
          <p:cNvPr id="444" name="Google Shape;444;p31"/>
          <p:cNvPicPr preferRelativeResize="0"/>
          <p:nvPr/>
        </p:nvPicPr>
        <p:blipFill rotWithShape="1">
          <a:blip r:embed="rId4">
            <a:alphaModFix/>
          </a:blip>
          <a:srcRect b="0" l="1390" r="0" t="2581"/>
          <a:stretch/>
        </p:blipFill>
        <p:spPr>
          <a:xfrm>
            <a:off x="5057638" y="2651425"/>
            <a:ext cx="2857125" cy="1732950"/>
          </a:xfrm>
          <a:prstGeom prst="rect">
            <a:avLst/>
          </a:prstGeom>
          <a:noFill/>
          <a:ln cap="flat" cmpd="sng" w="19050">
            <a:solidFill>
              <a:schemeClr val="lt1"/>
            </a:solidFill>
            <a:prstDash val="solid"/>
            <a:round/>
            <a:headEnd len="sm" w="sm" type="none"/>
            <a:tailEnd len="sm" w="sm" type="none"/>
          </a:ln>
        </p:spPr>
      </p:pic>
      <p:sp>
        <p:nvSpPr>
          <p:cNvPr id="445" name="Google Shape;445;p31"/>
          <p:cNvSpPr txBox="1"/>
          <p:nvPr>
            <p:ph idx="1" type="body"/>
          </p:nvPr>
        </p:nvSpPr>
        <p:spPr>
          <a:xfrm>
            <a:off x="4724313" y="1401425"/>
            <a:ext cx="3411300" cy="1526400"/>
          </a:xfrm>
          <a:prstGeom prst="rect">
            <a:avLst/>
          </a:prstGeom>
        </p:spPr>
        <p:txBody>
          <a:bodyPr anchorCtr="0" anchor="t" bIns="91425" lIns="91425" spcFirstLastPara="1" rIns="91425" wrap="square" tIns="91425">
            <a:noAutofit/>
          </a:bodyPr>
          <a:lstStyle/>
          <a:p>
            <a:pPr indent="0" lvl="0" marL="0" rtl="0" algn="ctr">
              <a:lnSpc>
                <a:spcPct val="150000"/>
              </a:lnSpc>
              <a:spcBef>
                <a:spcPts val="1100"/>
              </a:spcBef>
              <a:spcAft>
                <a:spcPts val="0"/>
              </a:spcAft>
              <a:buNone/>
            </a:pPr>
            <a:r>
              <a:rPr b="1" lang="en" sz="1500">
                <a:solidFill>
                  <a:srgbClr val="000000"/>
                </a:solidFill>
                <a:latin typeface="Montserrat"/>
                <a:ea typeface="Montserrat"/>
                <a:cs typeface="Montserrat"/>
                <a:sym typeface="Montserrat"/>
              </a:rPr>
              <a:t>Inspecting Categorical Data - Identifying unique values</a:t>
            </a:r>
            <a:endParaRPr sz="150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49" name="Shape 449"/>
        <p:cNvGrpSpPr/>
        <p:nvPr/>
      </p:nvGrpSpPr>
      <p:grpSpPr>
        <a:xfrm>
          <a:off x="0" y="0"/>
          <a:ext cx="0" cy="0"/>
          <a:chOff x="0" y="0"/>
          <a:chExt cx="0" cy="0"/>
        </a:xfrm>
      </p:grpSpPr>
      <p:grpSp>
        <p:nvGrpSpPr>
          <p:cNvPr id="450" name="Google Shape;450;p32"/>
          <p:cNvGrpSpPr/>
          <p:nvPr/>
        </p:nvGrpSpPr>
        <p:grpSpPr>
          <a:xfrm>
            <a:off x="319500" y="0"/>
            <a:ext cx="8505000" cy="981750"/>
            <a:chOff x="319500" y="0"/>
            <a:chExt cx="8505000" cy="981750"/>
          </a:xfrm>
        </p:grpSpPr>
        <p:sp>
          <p:nvSpPr>
            <p:cNvPr id="451" name="Google Shape;451;p32"/>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2"/>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57" name="Google Shape;457;p32"/>
          <p:cNvSpPr txBox="1"/>
          <p:nvPr>
            <p:ph idx="1" type="body"/>
          </p:nvPr>
        </p:nvSpPr>
        <p:spPr>
          <a:xfrm>
            <a:off x="718800" y="1428700"/>
            <a:ext cx="7706400" cy="818700"/>
          </a:xfrm>
          <a:prstGeom prst="rect">
            <a:avLst/>
          </a:prstGeom>
        </p:spPr>
        <p:txBody>
          <a:bodyPr anchorCtr="0" anchor="t" bIns="91425" lIns="91425" spcFirstLastPara="1" rIns="91425" wrap="square" tIns="91425">
            <a:noAutofit/>
          </a:bodyPr>
          <a:lstStyle/>
          <a:p>
            <a:pPr indent="0" lvl="0" marL="0" rtl="0" algn="ctr">
              <a:lnSpc>
                <a:spcPct val="150000"/>
              </a:lnSpc>
              <a:spcBef>
                <a:spcPts val="1100"/>
              </a:spcBef>
              <a:spcAft>
                <a:spcPts val="0"/>
              </a:spcAft>
              <a:buNone/>
            </a:pPr>
            <a:r>
              <a:rPr b="1" lang="en" sz="1500">
                <a:solidFill>
                  <a:srgbClr val="000000"/>
                </a:solidFill>
                <a:latin typeface="Montserrat"/>
                <a:ea typeface="Montserrat"/>
                <a:cs typeface="Montserrat"/>
                <a:sym typeface="Montserrat"/>
              </a:rPr>
              <a:t>Transforming raw time data (in 24-hour) to float (Numerical Data Type)</a:t>
            </a:r>
            <a:endParaRPr b="1" sz="1500">
              <a:solidFill>
                <a:srgbClr val="000000"/>
              </a:solidFill>
              <a:latin typeface="Montserrat"/>
              <a:ea typeface="Montserrat"/>
              <a:cs typeface="Montserrat"/>
              <a:sym typeface="Montserrat"/>
            </a:endParaRPr>
          </a:p>
        </p:txBody>
      </p:sp>
      <p:pic>
        <p:nvPicPr>
          <p:cNvPr id="458" name="Google Shape;458;p32"/>
          <p:cNvPicPr preferRelativeResize="0"/>
          <p:nvPr/>
        </p:nvPicPr>
        <p:blipFill rotWithShape="1">
          <a:blip r:embed="rId3">
            <a:alphaModFix/>
          </a:blip>
          <a:srcRect b="10255" l="680" r="670" t="7763"/>
          <a:stretch/>
        </p:blipFill>
        <p:spPr>
          <a:xfrm>
            <a:off x="2562563" y="3701650"/>
            <a:ext cx="4014999" cy="623975"/>
          </a:xfrm>
          <a:prstGeom prst="rect">
            <a:avLst/>
          </a:prstGeom>
          <a:noFill/>
          <a:ln cap="flat" cmpd="sng" w="19050">
            <a:solidFill>
              <a:schemeClr val="lt1"/>
            </a:solidFill>
            <a:prstDash val="solid"/>
            <a:round/>
            <a:headEnd len="sm" w="sm" type="none"/>
            <a:tailEnd len="sm" w="sm" type="none"/>
          </a:ln>
        </p:spPr>
      </p:pic>
      <p:pic>
        <p:nvPicPr>
          <p:cNvPr id="459" name="Google Shape;459;p32"/>
          <p:cNvPicPr preferRelativeResize="0"/>
          <p:nvPr/>
        </p:nvPicPr>
        <p:blipFill rotWithShape="1">
          <a:blip r:embed="rId4">
            <a:alphaModFix/>
          </a:blip>
          <a:srcRect b="0" l="0" r="0" t="10176"/>
          <a:stretch/>
        </p:blipFill>
        <p:spPr>
          <a:xfrm>
            <a:off x="2782225" y="2131013"/>
            <a:ext cx="3575675" cy="1220075"/>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permarket Business Plan by Slidesgo">
  <a:themeElements>
    <a:clrScheme name="Simple Light">
      <a:dk1>
        <a:srgbClr val="F3F3F3"/>
      </a:dk1>
      <a:lt1>
        <a:srgbClr val="092329"/>
      </a:lt1>
      <a:dk2>
        <a:srgbClr val="57BF8E"/>
      </a:dk2>
      <a:lt2>
        <a:srgbClr val="B5EECC"/>
      </a:lt2>
      <a:accent1>
        <a:srgbClr val="83C3A9"/>
      </a:accent1>
      <a:accent2>
        <a:srgbClr val="AD241B"/>
      </a:accent2>
      <a:accent3>
        <a:srgbClr val="F1471D"/>
      </a:accent3>
      <a:accent4>
        <a:srgbClr val="FF8433"/>
      </a:accent4>
      <a:accent5>
        <a:srgbClr val="FCD06F"/>
      </a:accent5>
      <a:accent6>
        <a:srgbClr val="F7EECE"/>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